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8.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9.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10.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11.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12.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13.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theme/theme14.xml" ContentType="application/vnd.openxmlformats-officedocument.theme+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15.xml" ContentType="application/vnd.openxmlformats-officedocument.theme+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theme/theme16.xml" ContentType="application/vnd.openxmlformats-officedocument.theme+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theme/theme17.xml" ContentType="application/vnd.openxmlformats-officedocument.theme+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 id="2147483649" r:id="rId2"/>
    <p:sldMasterId id="2147483650" r:id="rId3"/>
    <p:sldMasterId id="2147483651" r:id="rId4"/>
    <p:sldMasterId id="2147483652" r:id="rId5"/>
    <p:sldMasterId id="2147483653" r:id="rId6"/>
    <p:sldMasterId id="2147483654" r:id="rId7"/>
    <p:sldMasterId id="2147483655" r:id="rId8"/>
    <p:sldMasterId id="2147483656" r:id="rId9"/>
    <p:sldMasterId id="2147483657" r:id="rId10"/>
    <p:sldMasterId id="2147483658" r:id="rId11"/>
    <p:sldMasterId id="2147483659" r:id="rId12"/>
    <p:sldMasterId id="2147483660" r:id="rId13"/>
    <p:sldMasterId id="2147483661" r:id="rId14"/>
    <p:sldMasterId id="2147483662" r:id="rId15"/>
    <p:sldMasterId id="2147483663" r:id="rId16"/>
    <p:sldMasterId id="2147483664" r:id="rId17"/>
    <p:sldMasterId id="2147483665" r:id="rId18"/>
    <p:sldMasterId id="2147483666" r:id="rId19"/>
  </p:sldMasterIdLst>
  <p:notesMasterIdLst>
    <p:notesMasterId r:id="rId27"/>
  </p:notesMasterIdLst>
  <p:sldIdLst>
    <p:sldId id="256" r:id="rId20"/>
    <p:sldId id="257" r:id="rId21"/>
    <p:sldId id="258" r:id="rId22"/>
    <p:sldId id="259" r:id="rId23"/>
    <p:sldId id="260" r:id="rId24"/>
    <p:sldId id="261" r:id="rId25"/>
    <p:sldId id="262" r:id="rId26"/>
  </p:sldIdLst>
  <p:sldSz cx="12192000" cy="6858000"/>
  <p:notesSz cx="7559675" cy="10691813"/>
  <p:defaultTextStyle>
    <a:defPPr>
      <a:defRPr lang="en-GB"/>
    </a:defPPr>
    <a:lvl1pPr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1pPr>
    <a:lvl2pPr marL="742950" indent="-28575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2pPr>
    <a:lvl3pPr marL="11430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3pPr>
    <a:lvl4pPr marL="16002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4pPr>
    <a:lvl5pPr marL="2057400" indent="-228600" algn="l" rtl="0" fontAlgn="base" hangingPunct="0">
      <a:lnSpc>
        <a:spcPct val="93000"/>
      </a:lnSpc>
      <a:spcBef>
        <a:spcPts val="13"/>
      </a:spcBef>
      <a:spcAft>
        <a:spcPts val="13"/>
      </a:spcAft>
      <a:buClr>
        <a:srgbClr val="000000"/>
      </a:buClr>
      <a:buSzPct val="100000"/>
      <a:buFont typeface="Times New Roman" panose="02020603050405020304" pitchFamily="18" charset="0"/>
      <a:defRPr kern="1200">
        <a:solidFill>
          <a:schemeClr val="tx1"/>
        </a:solidFill>
        <a:latin typeface="Arial" panose="020B0604020202020204" pitchFamily="34" charset="0"/>
        <a:ea typeface="Microsoft YaHei" panose="020B0503020204020204" pitchFamily="34" charset="-122"/>
        <a:cs typeface="+mn-cs"/>
      </a:defRPr>
    </a:lvl5pPr>
    <a:lvl6pPr marL="22860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6pPr>
    <a:lvl7pPr marL="27432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7pPr>
    <a:lvl8pPr marL="32004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8pPr>
    <a:lvl9pPr marL="3657600" algn="l" defTabSz="914400" rtl="0" eaLnBrk="1" latinLnBrk="0" hangingPunct="1">
      <a:defRPr kern="1200">
        <a:solidFill>
          <a:schemeClr val="tx1"/>
        </a:solidFill>
        <a:latin typeface="Arial" panose="020B0604020202020204" pitchFamily="34" charset="0"/>
        <a:ea typeface="Microsoft YaHei" panose="020B0503020204020204" pitchFamily="34"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3" d="100"/>
          <a:sy n="53" d="100"/>
        </p:scale>
        <p:origin x="1157" y="43"/>
      </p:cViewPr>
      <p:guideLst>
        <p:guide orient="horz" pos="2160"/>
        <p:guide pos="288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 Target="slides/slide7.xml"/><Relationship Id="rId3" Type="http://schemas.openxmlformats.org/officeDocument/2006/relationships/slideMaster" Target="slideMasters/slideMaster3.xml"/><Relationship Id="rId21" Type="http://schemas.openxmlformats.org/officeDocument/2006/relationships/slide" Target="slides/slide2.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6.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1.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5.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4.xml"/><Relationship Id="rId28"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3.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1" name="Rectangle 1">
            <a:extLst>
              <a:ext uri="{FF2B5EF4-FFF2-40B4-BE49-F238E27FC236}">
                <a16:creationId xmlns:a16="http://schemas.microsoft.com/office/drawing/2014/main" id="{8E15DFFA-BEE8-217B-B98C-FBAC267229DE}"/>
              </a:ext>
            </a:extLst>
          </p:cNvPr>
          <p:cNvSpPr>
            <a:spLocks noGrp="1" noChangeArrowheads="1"/>
          </p:cNvSpPr>
          <p:nvPr>
            <p:ph type="sldImg"/>
          </p:nvPr>
        </p:nvSpPr>
        <p:spPr bwMode="auto">
          <a:xfrm>
            <a:off x="215900" y="812800"/>
            <a:ext cx="7126288" cy="4006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p>
      <p:sp>
        <p:nvSpPr>
          <p:cNvPr id="20482" name="Rectangle 2">
            <a:extLst>
              <a:ext uri="{FF2B5EF4-FFF2-40B4-BE49-F238E27FC236}">
                <a16:creationId xmlns:a16="http://schemas.microsoft.com/office/drawing/2014/main" id="{D356B4FE-79C1-C00E-BAD8-D6754C73F549}"/>
              </a:ext>
            </a:extLst>
          </p:cNvPr>
          <p:cNvSpPr>
            <a:spLocks noGrp="1" noChangeArrowheads="1"/>
          </p:cNvSpPr>
          <p:nvPr>
            <p:ph type="body"/>
          </p:nvPr>
        </p:nvSpPr>
        <p:spPr bwMode="auto">
          <a:xfrm>
            <a:off x="755650" y="5078413"/>
            <a:ext cx="6046788" cy="481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endParaRPr lang="hu-HU" altLang="hu-HU"/>
          </a:p>
        </p:txBody>
      </p:sp>
      <p:sp>
        <p:nvSpPr>
          <p:cNvPr id="20483" name="Rectangle 3">
            <a:extLst>
              <a:ext uri="{FF2B5EF4-FFF2-40B4-BE49-F238E27FC236}">
                <a16:creationId xmlns:a16="http://schemas.microsoft.com/office/drawing/2014/main" id="{F9E3520C-2717-13E9-7335-37C22BAC790A}"/>
              </a:ext>
            </a:extLst>
          </p:cNvPr>
          <p:cNvSpPr>
            <a:spLocks noGrp="1" noChangeArrowheads="1"/>
          </p:cNvSpPr>
          <p:nvPr>
            <p:ph type="hdr"/>
          </p:nvPr>
        </p:nvSpPr>
        <p:spPr bwMode="auto">
          <a:xfrm>
            <a:off x="0"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tabLst>
                <a:tab pos="914400" algn="l"/>
                <a:tab pos="1828800" algn="l"/>
                <a:tab pos="2743200" algn="l"/>
              </a:tabLst>
              <a:defRPr sz="1400">
                <a:solidFill>
                  <a:srgbClr val="000000"/>
                </a:solidFill>
                <a:latin typeface="Times New Roman" panose="02020603050405020304" pitchFamily="18" charset="0"/>
                <a:cs typeface="Segoe UI" panose="020B0502040204020203" pitchFamily="34" charset="0"/>
              </a:defRPr>
            </a:lvl1pPr>
          </a:lstStyle>
          <a:p>
            <a:endParaRPr lang="hu-HU" altLang="hu-HU"/>
          </a:p>
        </p:txBody>
      </p:sp>
      <p:sp>
        <p:nvSpPr>
          <p:cNvPr id="20484" name="Rectangle 4">
            <a:extLst>
              <a:ext uri="{FF2B5EF4-FFF2-40B4-BE49-F238E27FC236}">
                <a16:creationId xmlns:a16="http://schemas.microsoft.com/office/drawing/2014/main" id="{46C724AD-8DE2-94C4-819C-8E14811516A9}"/>
              </a:ext>
            </a:extLst>
          </p:cNvPr>
          <p:cNvSpPr>
            <a:spLocks noGrp="1" noChangeArrowheads="1"/>
          </p:cNvSpPr>
          <p:nvPr>
            <p:ph type="dt"/>
          </p:nvPr>
        </p:nvSpPr>
        <p:spPr bwMode="auto">
          <a:xfrm>
            <a:off x="4278313" y="0"/>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a:tabLst>
                <a:tab pos="914400" algn="l"/>
                <a:tab pos="1828800" algn="l"/>
                <a:tab pos="2743200" algn="l"/>
              </a:tabLst>
              <a:defRPr sz="1400">
                <a:solidFill>
                  <a:srgbClr val="000000"/>
                </a:solidFill>
                <a:latin typeface="Times New Roman" panose="02020603050405020304" pitchFamily="18" charset="0"/>
                <a:cs typeface="Segoe UI" panose="020B0502040204020203" pitchFamily="34" charset="0"/>
              </a:defRPr>
            </a:lvl1pPr>
          </a:lstStyle>
          <a:p>
            <a:endParaRPr lang="hu-HU" altLang="hu-HU"/>
          </a:p>
        </p:txBody>
      </p:sp>
      <p:sp>
        <p:nvSpPr>
          <p:cNvPr id="20485" name="Rectangle 5">
            <a:extLst>
              <a:ext uri="{FF2B5EF4-FFF2-40B4-BE49-F238E27FC236}">
                <a16:creationId xmlns:a16="http://schemas.microsoft.com/office/drawing/2014/main" id="{F8F87BE4-7802-BB4D-7CA9-3C2076509406}"/>
              </a:ext>
            </a:extLst>
          </p:cNvPr>
          <p:cNvSpPr>
            <a:spLocks noGrp="1" noChangeArrowheads="1"/>
          </p:cNvSpPr>
          <p:nvPr>
            <p:ph type="ftr"/>
          </p:nvPr>
        </p:nvSpPr>
        <p:spPr bwMode="auto">
          <a:xfrm>
            <a:off x="0"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tabLst>
                <a:tab pos="914400" algn="l"/>
                <a:tab pos="1828800" algn="l"/>
                <a:tab pos="2743200" algn="l"/>
              </a:tabLst>
              <a:defRPr sz="1400">
                <a:solidFill>
                  <a:srgbClr val="000000"/>
                </a:solidFill>
                <a:latin typeface="Times New Roman" panose="02020603050405020304" pitchFamily="18" charset="0"/>
                <a:cs typeface="Segoe UI" panose="020B0502040204020203" pitchFamily="34" charset="0"/>
              </a:defRPr>
            </a:lvl1pPr>
          </a:lstStyle>
          <a:p>
            <a:endParaRPr lang="hu-HU" altLang="hu-HU"/>
          </a:p>
        </p:txBody>
      </p:sp>
      <p:sp>
        <p:nvSpPr>
          <p:cNvPr id="20486" name="Rectangle 6">
            <a:extLst>
              <a:ext uri="{FF2B5EF4-FFF2-40B4-BE49-F238E27FC236}">
                <a16:creationId xmlns:a16="http://schemas.microsoft.com/office/drawing/2014/main" id="{6A0E12E2-0495-A4D3-F486-6D94C7368AEA}"/>
              </a:ext>
            </a:extLst>
          </p:cNvPr>
          <p:cNvSpPr>
            <a:spLocks noGrp="1" noChangeArrowheads="1"/>
          </p:cNvSpPr>
          <p:nvPr>
            <p:ph type="sldNum"/>
          </p:nvPr>
        </p:nvSpPr>
        <p:spPr bwMode="auto">
          <a:xfrm>
            <a:off x="4278313" y="10156825"/>
            <a:ext cx="3279775"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bodyPr>
          <a:lstStyle>
            <a:lvl1pPr algn="r">
              <a:tabLst>
                <a:tab pos="914400" algn="l"/>
                <a:tab pos="1828800" algn="l"/>
                <a:tab pos="2743200" algn="l"/>
              </a:tabLst>
              <a:defRPr sz="1400">
                <a:solidFill>
                  <a:srgbClr val="000000"/>
                </a:solidFill>
                <a:latin typeface="Times New Roman" panose="02020603050405020304" pitchFamily="18" charset="0"/>
                <a:cs typeface="Segoe UI" panose="020B0502040204020203" pitchFamily="34" charset="0"/>
              </a:defRPr>
            </a:lvl1pPr>
          </a:lstStyle>
          <a:p>
            <a:fld id="{9A12F717-F95D-4F8E-9680-E1C25E67D169}" type="slidenum">
              <a:rPr lang="hu-HU" altLang="hu-HU"/>
              <a:pPr/>
              <a:t>‹#›</a:t>
            </a:fld>
            <a:endParaRPr lang="hu-HU" altLang="hu-H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1pPr>
    <a:lvl2pPr marL="742950" indent="-28575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2pPr>
    <a:lvl3pPr marL="11430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3pPr>
    <a:lvl4pPr marL="16002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4pPr>
    <a:lvl5pPr marL="2057400" indent="-228600" algn="l" rtl="0" eaLnBrk="0" fontAlgn="base" hangingPunct="0">
      <a:spcBef>
        <a:spcPct val="30000"/>
      </a:spcBef>
      <a:spcAft>
        <a:spcPct val="0"/>
      </a:spcAft>
      <a:buClr>
        <a:srgbClr val="000000"/>
      </a:buClr>
      <a:buSzPct val="100000"/>
      <a:buFont typeface="Times New Roman" panose="02020603050405020304" pitchFamily="18" charset="0"/>
      <a:defRPr sz="1200" kern="1200">
        <a:solidFill>
          <a:srgbClr val="000000"/>
        </a:solidFill>
        <a:latin typeface="Times New Roman"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5BDEC6F8-C3D2-2377-6C0F-AD504E10C465}"/>
              </a:ext>
            </a:extLst>
          </p:cNvPr>
          <p:cNvSpPr>
            <a:spLocks noGrp="1" noChangeArrowheads="1"/>
          </p:cNvSpPr>
          <p:nvPr>
            <p:ph type="sldNum"/>
          </p:nvPr>
        </p:nvSpPr>
        <p:spPr>
          <a:ln/>
        </p:spPr>
        <p:txBody>
          <a:bodyPr/>
          <a:lstStyle/>
          <a:p>
            <a:fld id="{4642BBE4-4284-46B8-99CE-EA885F6D9122}" type="slidenum">
              <a:rPr lang="hu-HU" altLang="hu-HU"/>
              <a:pPr/>
              <a:t>1</a:t>
            </a:fld>
            <a:endParaRPr lang="hu-HU" altLang="hu-HU"/>
          </a:p>
        </p:txBody>
      </p:sp>
      <p:sp>
        <p:nvSpPr>
          <p:cNvPr id="28673" name="Rectangle 1">
            <a:extLst>
              <a:ext uri="{FF2B5EF4-FFF2-40B4-BE49-F238E27FC236}">
                <a16:creationId xmlns:a16="http://schemas.microsoft.com/office/drawing/2014/main" id="{D62368FD-2F94-CECC-86AC-F323650F657B}"/>
              </a:ext>
            </a:extLst>
          </p:cNvPr>
          <p:cNvSpPr txBox="1">
            <a:spLocks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a:extLst>
              <a:ext uri="{FF2B5EF4-FFF2-40B4-BE49-F238E27FC236}">
                <a16:creationId xmlns:a16="http://schemas.microsoft.com/office/drawing/2014/main" id="{A23E8045-6A2A-58EB-F383-98EAD095163B}"/>
              </a:ext>
            </a:extLst>
          </p:cNvPr>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A552763-321D-A5CF-D67B-85B3E9C651F8}"/>
              </a:ext>
            </a:extLst>
          </p:cNvPr>
          <p:cNvSpPr>
            <a:spLocks noGrp="1" noChangeArrowheads="1"/>
          </p:cNvSpPr>
          <p:nvPr>
            <p:ph type="sldNum"/>
          </p:nvPr>
        </p:nvSpPr>
        <p:spPr>
          <a:ln/>
        </p:spPr>
        <p:txBody>
          <a:bodyPr/>
          <a:lstStyle/>
          <a:p>
            <a:fld id="{546D8831-F336-416F-BB4D-E5B797F014FA}" type="slidenum">
              <a:rPr lang="hu-HU" altLang="hu-HU"/>
              <a:pPr/>
              <a:t>2</a:t>
            </a:fld>
            <a:endParaRPr lang="hu-HU" altLang="hu-HU"/>
          </a:p>
        </p:txBody>
      </p:sp>
      <p:sp>
        <p:nvSpPr>
          <p:cNvPr id="29697" name="Rectangle 1">
            <a:extLst>
              <a:ext uri="{FF2B5EF4-FFF2-40B4-BE49-F238E27FC236}">
                <a16:creationId xmlns:a16="http://schemas.microsoft.com/office/drawing/2014/main" id="{D181EF9C-C890-7F4E-7DE2-CBB0D691F64D}"/>
              </a:ext>
            </a:extLst>
          </p:cNvPr>
          <p:cNvSpPr txBox="1">
            <a:spLocks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a:extLst>
              <a:ext uri="{FF2B5EF4-FFF2-40B4-BE49-F238E27FC236}">
                <a16:creationId xmlns:a16="http://schemas.microsoft.com/office/drawing/2014/main" id="{5555CED5-D9C6-89B5-65ED-50DAD270C6FD}"/>
              </a:ext>
            </a:extLst>
          </p:cNvPr>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FFC6E1B-F8D3-EFF8-CFB5-B9A10AC37BFF}"/>
              </a:ext>
            </a:extLst>
          </p:cNvPr>
          <p:cNvSpPr>
            <a:spLocks noGrp="1" noChangeArrowheads="1"/>
          </p:cNvSpPr>
          <p:nvPr>
            <p:ph type="sldNum"/>
          </p:nvPr>
        </p:nvSpPr>
        <p:spPr>
          <a:ln/>
        </p:spPr>
        <p:txBody>
          <a:bodyPr/>
          <a:lstStyle/>
          <a:p>
            <a:fld id="{2229761A-FA0A-4E31-8C29-3D68EA88E533}" type="slidenum">
              <a:rPr lang="hu-HU" altLang="hu-HU"/>
              <a:pPr/>
              <a:t>3</a:t>
            </a:fld>
            <a:endParaRPr lang="hu-HU" altLang="hu-HU"/>
          </a:p>
        </p:txBody>
      </p:sp>
      <p:sp>
        <p:nvSpPr>
          <p:cNvPr id="30721" name="Rectangle 1">
            <a:extLst>
              <a:ext uri="{FF2B5EF4-FFF2-40B4-BE49-F238E27FC236}">
                <a16:creationId xmlns:a16="http://schemas.microsoft.com/office/drawing/2014/main" id="{1CEACCF7-7B42-5E31-E8E9-60C31B4C1137}"/>
              </a:ext>
            </a:extLst>
          </p:cNvPr>
          <p:cNvSpPr txBox="1">
            <a:spLocks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26FA5063-7063-7C6E-581C-8552B1357221}"/>
              </a:ext>
            </a:extLst>
          </p:cNvPr>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961FBC8B-A58E-BBC7-ED8B-7106E01D91CF}"/>
              </a:ext>
            </a:extLst>
          </p:cNvPr>
          <p:cNvSpPr>
            <a:spLocks noGrp="1" noChangeArrowheads="1"/>
          </p:cNvSpPr>
          <p:nvPr>
            <p:ph type="sldNum"/>
          </p:nvPr>
        </p:nvSpPr>
        <p:spPr>
          <a:ln/>
        </p:spPr>
        <p:txBody>
          <a:bodyPr/>
          <a:lstStyle/>
          <a:p>
            <a:fld id="{07FF7E3D-ABF1-44AC-AE5F-66574BA1E1AA}" type="slidenum">
              <a:rPr lang="hu-HU" altLang="hu-HU"/>
              <a:pPr/>
              <a:t>4</a:t>
            </a:fld>
            <a:endParaRPr lang="hu-HU" altLang="hu-HU"/>
          </a:p>
        </p:txBody>
      </p:sp>
      <p:sp>
        <p:nvSpPr>
          <p:cNvPr id="31745" name="Rectangle 1">
            <a:extLst>
              <a:ext uri="{FF2B5EF4-FFF2-40B4-BE49-F238E27FC236}">
                <a16:creationId xmlns:a16="http://schemas.microsoft.com/office/drawing/2014/main" id="{4AB2F260-965E-CA20-EBE2-E392B1C19CF1}"/>
              </a:ext>
            </a:extLst>
          </p:cNvPr>
          <p:cNvSpPr txBox="1">
            <a:spLocks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a:extLst>
              <a:ext uri="{FF2B5EF4-FFF2-40B4-BE49-F238E27FC236}">
                <a16:creationId xmlns:a16="http://schemas.microsoft.com/office/drawing/2014/main" id="{DC8BFDFD-6202-EC0B-4257-CFA4680DAE99}"/>
              </a:ext>
            </a:extLst>
          </p:cNvPr>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43A7239-1E4C-5652-9819-E0AABDD08502}"/>
              </a:ext>
            </a:extLst>
          </p:cNvPr>
          <p:cNvSpPr>
            <a:spLocks noGrp="1" noChangeArrowheads="1"/>
          </p:cNvSpPr>
          <p:nvPr>
            <p:ph type="sldNum"/>
          </p:nvPr>
        </p:nvSpPr>
        <p:spPr>
          <a:ln/>
        </p:spPr>
        <p:txBody>
          <a:bodyPr/>
          <a:lstStyle/>
          <a:p>
            <a:fld id="{E739058D-27DA-430E-B04B-7B810415D1F6}" type="slidenum">
              <a:rPr lang="hu-HU" altLang="hu-HU"/>
              <a:pPr/>
              <a:t>5</a:t>
            </a:fld>
            <a:endParaRPr lang="hu-HU" altLang="hu-HU"/>
          </a:p>
        </p:txBody>
      </p:sp>
      <p:sp>
        <p:nvSpPr>
          <p:cNvPr id="32769" name="Rectangle 1">
            <a:extLst>
              <a:ext uri="{FF2B5EF4-FFF2-40B4-BE49-F238E27FC236}">
                <a16:creationId xmlns:a16="http://schemas.microsoft.com/office/drawing/2014/main" id="{1D07F3CE-FB22-3DC8-B374-BA73DFACE670}"/>
              </a:ext>
            </a:extLst>
          </p:cNvPr>
          <p:cNvSpPr txBox="1">
            <a:spLocks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Rectangle 2">
            <a:extLst>
              <a:ext uri="{FF2B5EF4-FFF2-40B4-BE49-F238E27FC236}">
                <a16:creationId xmlns:a16="http://schemas.microsoft.com/office/drawing/2014/main" id="{51BED667-E7FB-3396-1A51-9FC913E04D20}"/>
              </a:ext>
            </a:extLst>
          </p:cNvPr>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CE211302-DC76-11E3-3932-FBD9D615ADD3}"/>
              </a:ext>
            </a:extLst>
          </p:cNvPr>
          <p:cNvSpPr>
            <a:spLocks noGrp="1" noChangeArrowheads="1"/>
          </p:cNvSpPr>
          <p:nvPr>
            <p:ph type="sldNum"/>
          </p:nvPr>
        </p:nvSpPr>
        <p:spPr>
          <a:ln/>
        </p:spPr>
        <p:txBody>
          <a:bodyPr/>
          <a:lstStyle/>
          <a:p>
            <a:fld id="{E19E609E-26E2-4773-9B74-9622A86F9AB2}" type="slidenum">
              <a:rPr lang="hu-HU" altLang="hu-HU"/>
              <a:pPr/>
              <a:t>6</a:t>
            </a:fld>
            <a:endParaRPr lang="hu-HU" altLang="hu-HU"/>
          </a:p>
        </p:txBody>
      </p:sp>
      <p:sp>
        <p:nvSpPr>
          <p:cNvPr id="33793" name="Rectangle 1">
            <a:extLst>
              <a:ext uri="{FF2B5EF4-FFF2-40B4-BE49-F238E27FC236}">
                <a16:creationId xmlns:a16="http://schemas.microsoft.com/office/drawing/2014/main" id="{F554EABB-36CA-295C-7228-6768EBDBBB63}"/>
              </a:ext>
            </a:extLst>
          </p:cNvPr>
          <p:cNvSpPr txBox="1">
            <a:spLocks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a:extLst>
              <a:ext uri="{FF2B5EF4-FFF2-40B4-BE49-F238E27FC236}">
                <a16:creationId xmlns:a16="http://schemas.microsoft.com/office/drawing/2014/main" id="{C0893A87-B0FC-7DFB-E725-4596C94A20D1}"/>
              </a:ext>
            </a:extLst>
          </p:cNvPr>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D464241-A8AF-345A-BFAF-30567C0E470D}"/>
              </a:ext>
            </a:extLst>
          </p:cNvPr>
          <p:cNvSpPr>
            <a:spLocks noGrp="1" noChangeArrowheads="1"/>
          </p:cNvSpPr>
          <p:nvPr>
            <p:ph type="sldNum"/>
          </p:nvPr>
        </p:nvSpPr>
        <p:spPr>
          <a:ln/>
        </p:spPr>
        <p:txBody>
          <a:bodyPr/>
          <a:lstStyle/>
          <a:p>
            <a:fld id="{BACB8CE4-BFE2-45A7-AE75-5F32F971F22C}" type="slidenum">
              <a:rPr lang="hu-HU" altLang="hu-HU"/>
              <a:pPr/>
              <a:t>7</a:t>
            </a:fld>
            <a:endParaRPr lang="hu-HU" altLang="hu-HU"/>
          </a:p>
        </p:txBody>
      </p:sp>
      <p:sp>
        <p:nvSpPr>
          <p:cNvPr id="34817" name="Rectangle 1">
            <a:extLst>
              <a:ext uri="{FF2B5EF4-FFF2-40B4-BE49-F238E27FC236}">
                <a16:creationId xmlns:a16="http://schemas.microsoft.com/office/drawing/2014/main" id="{04F3868D-3FFE-0D32-25C1-BB1A642B43AC}"/>
              </a:ext>
            </a:extLst>
          </p:cNvPr>
          <p:cNvSpPr txBox="1">
            <a:spLocks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a:extLst>
              <a:ext uri="{FF2B5EF4-FFF2-40B4-BE49-F238E27FC236}">
                <a16:creationId xmlns:a16="http://schemas.microsoft.com/office/drawing/2014/main" id="{10A4166D-27CC-E0EF-3590-174D99097CA5}"/>
              </a:ext>
            </a:extLst>
          </p:cNvPr>
          <p:cNvSpPr txBox="1">
            <a:spLocks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3AD281C-29F0-7364-78F1-AE64C4E04661}"/>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8004571A-E1D1-B49E-D29B-5FAC3BB3CAD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9CF62B71-C23D-D7F4-1E56-31287D17013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E7DE63D0-2012-FA83-965F-2469A3698C17}"/>
              </a:ext>
            </a:extLst>
          </p:cNvPr>
          <p:cNvSpPr>
            <a:spLocks noGrp="1"/>
          </p:cNvSpPr>
          <p:nvPr>
            <p:ph type="sldNum" idx="11"/>
          </p:nvPr>
        </p:nvSpPr>
        <p:spPr/>
        <p:txBody>
          <a:bodyPr/>
          <a:lstStyle>
            <a:lvl1pPr>
              <a:defRPr/>
            </a:lvl1pPr>
          </a:lstStyle>
          <a:p>
            <a:fld id="{8854C3A4-F3D4-4312-A258-9F0664922877}" type="slidenum">
              <a:rPr lang="hu-HU" altLang="hu-HU"/>
              <a:pPr/>
              <a:t>‹#›</a:t>
            </a:fld>
            <a:endParaRPr lang="hu-HU" altLang="hu-HU"/>
          </a:p>
        </p:txBody>
      </p:sp>
      <p:sp>
        <p:nvSpPr>
          <p:cNvPr id="6" name="Dátum helye 5">
            <a:extLst>
              <a:ext uri="{FF2B5EF4-FFF2-40B4-BE49-F238E27FC236}">
                <a16:creationId xmlns:a16="http://schemas.microsoft.com/office/drawing/2014/main" id="{C32CA4D1-CE4E-D75E-5149-1AB9A389A14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4289970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7E6DECF-D36D-E15D-7185-37DB46B58C23}"/>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104BE8C3-773B-6971-EE2A-340EDBF1CF0F}"/>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9DC029DD-2C04-4B32-5DAF-7C6C3B0AE7BB}"/>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904EFF55-BC45-04A6-AFBA-F6F30FB52F68}"/>
              </a:ext>
            </a:extLst>
          </p:cNvPr>
          <p:cNvSpPr>
            <a:spLocks noGrp="1"/>
          </p:cNvSpPr>
          <p:nvPr>
            <p:ph type="sldNum" idx="11"/>
          </p:nvPr>
        </p:nvSpPr>
        <p:spPr/>
        <p:txBody>
          <a:bodyPr/>
          <a:lstStyle>
            <a:lvl1pPr>
              <a:defRPr/>
            </a:lvl1pPr>
          </a:lstStyle>
          <a:p>
            <a:fld id="{C54A6BE7-5DDB-4BAE-858D-35760A0271F5}" type="slidenum">
              <a:rPr lang="hu-HU" altLang="hu-HU"/>
              <a:pPr/>
              <a:t>‹#›</a:t>
            </a:fld>
            <a:endParaRPr lang="hu-HU" altLang="hu-HU"/>
          </a:p>
        </p:txBody>
      </p:sp>
      <p:sp>
        <p:nvSpPr>
          <p:cNvPr id="6" name="Dátum helye 5">
            <a:extLst>
              <a:ext uri="{FF2B5EF4-FFF2-40B4-BE49-F238E27FC236}">
                <a16:creationId xmlns:a16="http://schemas.microsoft.com/office/drawing/2014/main" id="{94844885-5791-EDA2-A4DB-C3A0000C88A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03840748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96AE357A-BA98-2A49-FC16-2DE73951CC9F}"/>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906F00B5-339B-55F9-EC45-052A0B13FAD8}"/>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5F8019D9-CF5B-ACAD-DC02-8BABD4AA5324}"/>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A124FA37-411D-54A6-F659-BFF9C1D616CA}"/>
              </a:ext>
            </a:extLst>
          </p:cNvPr>
          <p:cNvSpPr>
            <a:spLocks noGrp="1"/>
          </p:cNvSpPr>
          <p:nvPr>
            <p:ph type="sldNum" idx="11"/>
          </p:nvPr>
        </p:nvSpPr>
        <p:spPr/>
        <p:txBody>
          <a:bodyPr/>
          <a:lstStyle>
            <a:lvl1pPr>
              <a:defRPr/>
            </a:lvl1pPr>
          </a:lstStyle>
          <a:p>
            <a:fld id="{A8F2BB2B-E7E8-4E07-AC37-96FB60F47329}" type="slidenum">
              <a:rPr lang="hu-HU" altLang="hu-HU"/>
              <a:pPr/>
              <a:t>‹#›</a:t>
            </a:fld>
            <a:endParaRPr lang="hu-HU" altLang="hu-HU"/>
          </a:p>
        </p:txBody>
      </p:sp>
      <p:sp>
        <p:nvSpPr>
          <p:cNvPr id="6" name="Dátum helye 5">
            <a:extLst>
              <a:ext uri="{FF2B5EF4-FFF2-40B4-BE49-F238E27FC236}">
                <a16:creationId xmlns:a16="http://schemas.microsoft.com/office/drawing/2014/main" id="{CB4378CA-C24C-263B-075B-1501F18421E0}"/>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9085459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5E3E7D4-3CC3-E5C1-A051-B3DB8C0D2261}"/>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53876DC1-D021-026D-A9C7-3396D66D47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99B8FEFD-11E6-C7CB-72E9-3A720DAB265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0BB1EE93-3555-3FB9-424E-EC30ACC33EA2}"/>
              </a:ext>
            </a:extLst>
          </p:cNvPr>
          <p:cNvSpPr>
            <a:spLocks noGrp="1"/>
          </p:cNvSpPr>
          <p:nvPr>
            <p:ph type="sldNum" idx="11"/>
          </p:nvPr>
        </p:nvSpPr>
        <p:spPr/>
        <p:txBody>
          <a:bodyPr/>
          <a:lstStyle>
            <a:lvl1pPr>
              <a:defRPr/>
            </a:lvl1pPr>
          </a:lstStyle>
          <a:p>
            <a:fld id="{C60C2FE7-244A-47A6-90FF-DA0A06550CCF}" type="slidenum">
              <a:rPr lang="hu-HU" altLang="hu-HU"/>
              <a:pPr/>
              <a:t>‹#›</a:t>
            </a:fld>
            <a:endParaRPr lang="hu-HU" altLang="hu-HU"/>
          </a:p>
        </p:txBody>
      </p:sp>
      <p:sp>
        <p:nvSpPr>
          <p:cNvPr id="6" name="Dátum helye 5">
            <a:extLst>
              <a:ext uri="{FF2B5EF4-FFF2-40B4-BE49-F238E27FC236}">
                <a16:creationId xmlns:a16="http://schemas.microsoft.com/office/drawing/2014/main" id="{EB47B5DE-5C2A-3CF4-EDC7-E9AD9EB3CD5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713741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91CECF0-EB0D-C059-EBCA-561A0597124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68F6C192-7CB8-6745-7851-F3322EC7C731}"/>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5A0B5B83-D96A-3339-4C55-EB0A8F6BBEC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04F70E22-E165-7768-EC09-67ED025E5620}"/>
              </a:ext>
            </a:extLst>
          </p:cNvPr>
          <p:cNvSpPr>
            <a:spLocks noGrp="1"/>
          </p:cNvSpPr>
          <p:nvPr>
            <p:ph type="sldNum" idx="11"/>
          </p:nvPr>
        </p:nvSpPr>
        <p:spPr/>
        <p:txBody>
          <a:bodyPr/>
          <a:lstStyle>
            <a:lvl1pPr>
              <a:defRPr/>
            </a:lvl1pPr>
          </a:lstStyle>
          <a:p>
            <a:fld id="{00458501-D597-45EC-B894-D0CF1FA5E4D2}" type="slidenum">
              <a:rPr lang="hu-HU" altLang="hu-HU"/>
              <a:pPr/>
              <a:t>‹#›</a:t>
            </a:fld>
            <a:endParaRPr lang="hu-HU" altLang="hu-HU"/>
          </a:p>
        </p:txBody>
      </p:sp>
      <p:sp>
        <p:nvSpPr>
          <p:cNvPr id="6" name="Dátum helye 5">
            <a:extLst>
              <a:ext uri="{FF2B5EF4-FFF2-40B4-BE49-F238E27FC236}">
                <a16:creationId xmlns:a16="http://schemas.microsoft.com/office/drawing/2014/main" id="{980EF0A6-5536-8D60-A044-5B0E3C2A4EC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049371155"/>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122EE92-1F86-0A5C-8FEC-1F7C7F8752EC}"/>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976187BD-85D4-069E-66D7-562A6316D4F1}"/>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BD7003C1-3CAD-146F-FB49-4439BED18B62}"/>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32E8FD85-09DA-C485-B52B-936DB27C1A71}"/>
              </a:ext>
            </a:extLst>
          </p:cNvPr>
          <p:cNvSpPr>
            <a:spLocks noGrp="1"/>
          </p:cNvSpPr>
          <p:nvPr>
            <p:ph type="sldNum" idx="11"/>
          </p:nvPr>
        </p:nvSpPr>
        <p:spPr/>
        <p:txBody>
          <a:bodyPr/>
          <a:lstStyle>
            <a:lvl1pPr>
              <a:defRPr/>
            </a:lvl1pPr>
          </a:lstStyle>
          <a:p>
            <a:fld id="{DF6B4057-D6DF-4C6F-BF50-4974A4375B85}" type="slidenum">
              <a:rPr lang="hu-HU" altLang="hu-HU"/>
              <a:pPr/>
              <a:t>‹#›</a:t>
            </a:fld>
            <a:endParaRPr lang="hu-HU" altLang="hu-HU"/>
          </a:p>
        </p:txBody>
      </p:sp>
      <p:sp>
        <p:nvSpPr>
          <p:cNvPr id="6" name="Dátum helye 5">
            <a:extLst>
              <a:ext uri="{FF2B5EF4-FFF2-40B4-BE49-F238E27FC236}">
                <a16:creationId xmlns:a16="http://schemas.microsoft.com/office/drawing/2014/main" id="{4268B34E-164C-C49B-06D0-BBE16800A62F}"/>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68928790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C557196-B6F3-26A7-806F-78EDE59557D5}"/>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C4EFD20F-6F36-B3B0-2EBF-BFAAF948664A}"/>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492F17E9-1BF6-F21D-EDD0-764264DE1789}"/>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8FD80C81-8DDF-9894-0297-F83AD9C8AADA}"/>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9238317B-BD25-3243-7D36-5C1609818514}"/>
              </a:ext>
            </a:extLst>
          </p:cNvPr>
          <p:cNvSpPr>
            <a:spLocks noGrp="1"/>
          </p:cNvSpPr>
          <p:nvPr>
            <p:ph type="sldNum" idx="11"/>
          </p:nvPr>
        </p:nvSpPr>
        <p:spPr/>
        <p:txBody>
          <a:bodyPr/>
          <a:lstStyle>
            <a:lvl1pPr>
              <a:defRPr/>
            </a:lvl1pPr>
          </a:lstStyle>
          <a:p>
            <a:fld id="{008461D9-CB05-4FCE-8B2D-8A0AD5AA18F7}" type="slidenum">
              <a:rPr lang="hu-HU" altLang="hu-HU"/>
              <a:pPr/>
              <a:t>‹#›</a:t>
            </a:fld>
            <a:endParaRPr lang="hu-HU" altLang="hu-HU"/>
          </a:p>
        </p:txBody>
      </p:sp>
      <p:sp>
        <p:nvSpPr>
          <p:cNvPr id="7" name="Dátum helye 6">
            <a:extLst>
              <a:ext uri="{FF2B5EF4-FFF2-40B4-BE49-F238E27FC236}">
                <a16:creationId xmlns:a16="http://schemas.microsoft.com/office/drawing/2014/main" id="{5CBF4137-DC6D-7475-E1FA-54B77ED4DD8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23423668"/>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ADAA0DA-C139-4827-4EB7-EA57D6CC762E}"/>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F0BF42B4-7A17-473D-5172-3778793B65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EC4F74A3-B7CC-5EA1-00BC-EB6268C21E34}"/>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F6C3F518-2B7C-6913-8F16-85FD71AC3C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BD6B1447-7361-D9E4-2D85-0DF4186C33C4}"/>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4BF36043-42B8-F392-330F-E860B3D9E493}"/>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B98479E4-9237-E8BA-DC80-96A39A15630F}"/>
              </a:ext>
            </a:extLst>
          </p:cNvPr>
          <p:cNvSpPr>
            <a:spLocks noGrp="1"/>
          </p:cNvSpPr>
          <p:nvPr>
            <p:ph type="sldNum" idx="11"/>
          </p:nvPr>
        </p:nvSpPr>
        <p:spPr/>
        <p:txBody>
          <a:bodyPr/>
          <a:lstStyle>
            <a:lvl1pPr>
              <a:defRPr/>
            </a:lvl1pPr>
          </a:lstStyle>
          <a:p>
            <a:fld id="{9050B1E0-6F18-4379-9960-E2D1600A5D44}" type="slidenum">
              <a:rPr lang="hu-HU" altLang="hu-HU"/>
              <a:pPr/>
              <a:t>‹#›</a:t>
            </a:fld>
            <a:endParaRPr lang="hu-HU" altLang="hu-HU"/>
          </a:p>
        </p:txBody>
      </p:sp>
      <p:sp>
        <p:nvSpPr>
          <p:cNvPr id="9" name="Dátum helye 8">
            <a:extLst>
              <a:ext uri="{FF2B5EF4-FFF2-40B4-BE49-F238E27FC236}">
                <a16:creationId xmlns:a16="http://schemas.microsoft.com/office/drawing/2014/main" id="{CF90F784-11C3-4DF6-AB15-3DCD66BBFFC0}"/>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71095812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B27D9B5-1FC8-A3E9-1D3C-F73DAF274059}"/>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83C5B205-594C-45E8-C508-DAE29C11E64C}"/>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4D6B5263-6A59-5C67-6CBB-F75ADFD5C98C}"/>
              </a:ext>
            </a:extLst>
          </p:cNvPr>
          <p:cNvSpPr>
            <a:spLocks noGrp="1"/>
          </p:cNvSpPr>
          <p:nvPr>
            <p:ph type="sldNum" idx="11"/>
          </p:nvPr>
        </p:nvSpPr>
        <p:spPr/>
        <p:txBody>
          <a:bodyPr/>
          <a:lstStyle>
            <a:lvl1pPr>
              <a:defRPr/>
            </a:lvl1pPr>
          </a:lstStyle>
          <a:p>
            <a:fld id="{E526E0A2-36BA-4BD9-A330-A57799745C94}" type="slidenum">
              <a:rPr lang="hu-HU" altLang="hu-HU"/>
              <a:pPr/>
              <a:t>‹#›</a:t>
            </a:fld>
            <a:endParaRPr lang="hu-HU" altLang="hu-HU"/>
          </a:p>
        </p:txBody>
      </p:sp>
      <p:sp>
        <p:nvSpPr>
          <p:cNvPr id="5" name="Dátum helye 4">
            <a:extLst>
              <a:ext uri="{FF2B5EF4-FFF2-40B4-BE49-F238E27FC236}">
                <a16:creationId xmlns:a16="http://schemas.microsoft.com/office/drawing/2014/main" id="{019DC90A-28A0-1542-C312-56109D683C2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3495440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047D7E73-56FB-4FA4-9FF8-E91CA95001C4}"/>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F0E5B0E2-0113-A95A-9EC3-E61105DC9EF5}"/>
              </a:ext>
            </a:extLst>
          </p:cNvPr>
          <p:cNvSpPr>
            <a:spLocks noGrp="1"/>
          </p:cNvSpPr>
          <p:nvPr>
            <p:ph type="sldNum" idx="11"/>
          </p:nvPr>
        </p:nvSpPr>
        <p:spPr/>
        <p:txBody>
          <a:bodyPr/>
          <a:lstStyle>
            <a:lvl1pPr>
              <a:defRPr/>
            </a:lvl1pPr>
          </a:lstStyle>
          <a:p>
            <a:fld id="{40B6ADD8-494C-4A33-9DA6-0CC311419706}" type="slidenum">
              <a:rPr lang="hu-HU" altLang="hu-HU"/>
              <a:pPr/>
              <a:t>‹#›</a:t>
            </a:fld>
            <a:endParaRPr lang="hu-HU" altLang="hu-HU"/>
          </a:p>
        </p:txBody>
      </p:sp>
      <p:sp>
        <p:nvSpPr>
          <p:cNvPr id="4" name="Dátum helye 3">
            <a:extLst>
              <a:ext uri="{FF2B5EF4-FFF2-40B4-BE49-F238E27FC236}">
                <a16:creationId xmlns:a16="http://schemas.microsoft.com/office/drawing/2014/main" id="{480E14B0-473D-C50D-182F-1709CF7EEF3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95737980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74DE0E-DA39-3B9C-0F8D-EA6F69788E6D}"/>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97DD8261-4E98-3F0D-4497-3A963EB1D6B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FBC92959-FA95-C6A3-48CC-88A9BFED4A2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850D4F3C-2849-4639-A1C1-96B8A593991A}"/>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CDD21EF5-9CAA-E61A-278D-A00AC93F7DC1}"/>
              </a:ext>
            </a:extLst>
          </p:cNvPr>
          <p:cNvSpPr>
            <a:spLocks noGrp="1"/>
          </p:cNvSpPr>
          <p:nvPr>
            <p:ph type="sldNum" idx="11"/>
          </p:nvPr>
        </p:nvSpPr>
        <p:spPr/>
        <p:txBody>
          <a:bodyPr/>
          <a:lstStyle>
            <a:lvl1pPr>
              <a:defRPr/>
            </a:lvl1pPr>
          </a:lstStyle>
          <a:p>
            <a:fld id="{ADF99D6F-4055-454A-A9E0-DDAFF698B02C}" type="slidenum">
              <a:rPr lang="hu-HU" altLang="hu-HU"/>
              <a:pPr/>
              <a:t>‹#›</a:t>
            </a:fld>
            <a:endParaRPr lang="hu-HU" altLang="hu-HU"/>
          </a:p>
        </p:txBody>
      </p:sp>
      <p:sp>
        <p:nvSpPr>
          <p:cNvPr id="7" name="Dátum helye 6">
            <a:extLst>
              <a:ext uri="{FF2B5EF4-FFF2-40B4-BE49-F238E27FC236}">
                <a16:creationId xmlns:a16="http://schemas.microsoft.com/office/drawing/2014/main" id="{6E693EDB-86F1-AAD6-05A5-499C98B6A5B0}"/>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63076371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7D3F06D-EBB1-4B00-7775-35FDCBB10CB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75694AAF-8038-6904-6DF4-47CD585F1F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F6BB8FAA-D513-4BC2-417C-0A131448D4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791BC627-DB33-572D-2323-1AC6BF4B9736}"/>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6EEAE147-B84F-BF9F-1887-007230D3F001}"/>
              </a:ext>
            </a:extLst>
          </p:cNvPr>
          <p:cNvSpPr>
            <a:spLocks noGrp="1"/>
          </p:cNvSpPr>
          <p:nvPr>
            <p:ph type="sldNum" idx="11"/>
          </p:nvPr>
        </p:nvSpPr>
        <p:spPr/>
        <p:txBody>
          <a:bodyPr/>
          <a:lstStyle>
            <a:lvl1pPr>
              <a:defRPr/>
            </a:lvl1pPr>
          </a:lstStyle>
          <a:p>
            <a:fld id="{EBE50981-1E85-411E-95CE-E7EFC96C6DE2}" type="slidenum">
              <a:rPr lang="hu-HU" altLang="hu-HU"/>
              <a:pPr/>
              <a:t>‹#›</a:t>
            </a:fld>
            <a:endParaRPr lang="hu-HU" altLang="hu-HU"/>
          </a:p>
        </p:txBody>
      </p:sp>
      <p:sp>
        <p:nvSpPr>
          <p:cNvPr id="7" name="Dátum helye 6">
            <a:extLst>
              <a:ext uri="{FF2B5EF4-FFF2-40B4-BE49-F238E27FC236}">
                <a16:creationId xmlns:a16="http://schemas.microsoft.com/office/drawing/2014/main" id="{9008B97D-5916-51AB-0B10-C35A29562F0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1144702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874F305C-2D64-0408-5C0C-A438DF7148B4}"/>
              </a:ext>
            </a:extLst>
          </p:cNvPr>
          <p:cNvSpPr>
            <a:spLocks noGrp="1"/>
          </p:cNvSpPr>
          <p:nvPr>
            <p:ph type="title" orient="vert"/>
          </p:nvPr>
        </p:nvSpPr>
        <p:spPr>
          <a:xfrm>
            <a:off x="8839200" y="1604963"/>
            <a:ext cx="2741613" cy="3975100"/>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D1449CE0-762B-0405-2052-751239A6E695}"/>
              </a:ext>
            </a:extLst>
          </p:cNvPr>
          <p:cNvSpPr>
            <a:spLocks noGrp="1"/>
          </p:cNvSpPr>
          <p:nvPr>
            <p:ph type="body" orient="vert" idx="1"/>
          </p:nvPr>
        </p:nvSpPr>
        <p:spPr>
          <a:xfrm>
            <a:off x="609600" y="1604963"/>
            <a:ext cx="8077200" cy="3975100"/>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88625C37-7529-DC88-38A9-B0A512582F4C}"/>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6A924F82-BCC7-89DB-2806-8F16F0733B8D}"/>
              </a:ext>
            </a:extLst>
          </p:cNvPr>
          <p:cNvSpPr>
            <a:spLocks noGrp="1"/>
          </p:cNvSpPr>
          <p:nvPr>
            <p:ph type="sldNum" idx="11"/>
          </p:nvPr>
        </p:nvSpPr>
        <p:spPr/>
        <p:txBody>
          <a:bodyPr/>
          <a:lstStyle>
            <a:lvl1pPr>
              <a:defRPr/>
            </a:lvl1pPr>
          </a:lstStyle>
          <a:p>
            <a:fld id="{03FA3883-19F2-42D1-A95D-F3A900E64666}" type="slidenum">
              <a:rPr lang="hu-HU" altLang="hu-HU"/>
              <a:pPr/>
              <a:t>‹#›</a:t>
            </a:fld>
            <a:endParaRPr lang="hu-HU" altLang="hu-HU"/>
          </a:p>
        </p:txBody>
      </p:sp>
      <p:sp>
        <p:nvSpPr>
          <p:cNvPr id="6" name="Dátum helye 5">
            <a:extLst>
              <a:ext uri="{FF2B5EF4-FFF2-40B4-BE49-F238E27FC236}">
                <a16:creationId xmlns:a16="http://schemas.microsoft.com/office/drawing/2014/main" id="{7FACA857-C324-9C18-E631-3E8CC33C4EC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68728763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CC81966-B57B-82D8-921C-FB9F6E19D29E}"/>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E031FE9A-B2F2-6A83-B0DE-3C23323EDE83}"/>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926140BB-CCA0-455E-A8A5-B3611D7DFA8E}"/>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D20F080C-526A-7D92-B8FF-4398054C1594}"/>
              </a:ext>
            </a:extLst>
          </p:cNvPr>
          <p:cNvSpPr>
            <a:spLocks noGrp="1"/>
          </p:cNvSpPr>
          <p:nvPr>
            <p:ph type="sldNum" idx="11"/>
          </p:nvPr>
        </p:nvSpPr>
        <p:spPr/>
        <p:txBody>
          <a:bodyPr/>
          <a:lstStyle>
            <a:lvl1pPr>
              <a:defRPr/>
            </a:lvl1pPr>
          </a:lstStyle>
          <a:p>
            <a:fld id="{F22BD4AA-E2AC-43B7-8405-0D6A9D578B8B}" type="slidenum">
              <a:rPr lang="hu-HU" altLang="hu-HU"/>
              <a:pPr/>
              <a:t>‹#›</a:t>
            </a:fld>
            <a:endParaRPr lang="hu-HU" altLang="hu-HU"/>
          </a:p>
        </p:txBody>
      </p:sp>
      <p:sp>
        <p:nvSpPr>
          <p:cNvPr id="6" name="Dátum helye 5">
            <a:extLst>
              <a:ext uri="{FF2B5EF4-FFF2-40B4-BE49-F238E27FC236}">
                <a16:creationId xmlns:a16="http://schemas.microsoft.com/office/drawing/2014/main" id="{25F102B5-5010-8606-136C-75AE305A2AF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1162835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EA0F341A-710D-98B8-6680-0AF0B7EA2D59}"/>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6D518980-D789-7CC7-1355-F59BCD53FC2C}"/>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BDDDF042-F5A5-8734-D5D1-9E0B34D6D9D2}"/>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1297CDA1-9E9B-CAF1-5E95-652B8E085333}"/>
              </a:ext>
            </a:extLst>
          </p:cNvPr>
          <p:cNvSpPr>
            <a:spLocks noGrp="1"/>
          </p:cNvSpPr>
          <p:nvPr>
            <p:ph type="sldNum" idx="11"/>
          </p:nvPr>
        </p:nvSpPr>
        <p:spPr/>
        <p:txBody>
          <a:bodyPr/>
          <a:lstStyle>
            <a:lvl1pPr>
              <a:defRPr/>
            </a:lvl1pPr>
          </a:lstStyle>
          <a:p>
            <a:fld id="{F5F5140F-66B6-4247-B1DF-3D3100766F42}" type="slidenum">
              <a:rPr lang="hu-HU" altLang="hu-HU"/>
              <a:pPr/>
              <a:t>‹#›</a:t>
            </a:fld>
            <a:endParaRPr lang="hu-HU" altLang="hu-HU"/>
          </a:p>
        </p:txBody>
      </p:sp>
      <p:sp>
        <p:nvSpPr>
          <p:cNvPr id="6" name="Dátum helye 5">
            <a:extLst>
              <a:ext uri="{FF2B5EF4-FFF2-40B4-BE49-F238E27FC236}">
                <a16:creationId xmlns:a16="http://schemas.microsoft.com/office/drawing/2014/main" id="{37BC948C-04C4-C391-DA0A-A541E7012B1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051994557"/>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B90580E-2DE1-FBCC-0D6A-A0412093EE60}"/>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FE2D3167-47F3-4E2C-0D0D-3C50DEA944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0DA1110B-4EF5-6CFE-875F-15C65AE1B57F}"/>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E25C8EEC-7595-DE4E-7818-F64E82192A03}"/>
              </a:ext>
            </a:extLst>
          </p:cNvPr>
          <p:cNvSpPr>
            <a:spLocks noGrp="1"/>
          </p:cNvSpPr>
          <p:nvPr>
            <p:ph type="sldNum" idx="11"/>
          </p:nvPr>
        </p:nvSpPr>
        <p:spPr/>
        <p:txBody>
          <a:bodyPr/>
          <a:lstStyle>
            <a:lvl1pPr>
              <a:defRPr/>
            </a:lvl1pPr>
          </a:lstStyle>
          <a:p>
            <a:fld id="{82754A85-F7D1-4947-9E4F-25520AB93408}" type="slidenum">
              <a:rPr lang="hu-HU" altLang="hu-HU"/>
              <a:pPr/>
              <a:t>‹#›</a:t>
            </a:fld>
            <a:endParaRPr lang="hu-HU" altLang="hu-HU"/>
          </a:p>
        </p:txBody>
      </p:sp>
      <p:sp>
        <p:nvSpPr>
          <p:cNvPr id="6" name="Dátum helye 5">
            <a:extLst>
              <a:ext uri="{FF2B5EF4-FFF2-40B4-BE49-F238E27FC236}">
                <a16:creationId xmlns:a16="http://schemas.microsoft.com/office/drawing/2014/main" id="{3D57C5B3-9452-8B48-3D16-D4942CC01F5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89786433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EB53919-1EBB-C9E0-A137-79CE8D22B32D}"/>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4F064A2B-6729-4BB8-8475-4CA372F3C489}"/>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1ABD49DE-1E5F-58BA-BA3A-6843A6FD5F67}"/>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FB777431-4EF9-6172-FA4B-CC751D5C408B}"/>
              </a:ext>
            </a:extLst>
          </p:cNvPr>
          <p:cNvSpPr>
            <a:spLocks noGrp="1"/>
          </p:cNvSpPr>
          <p:nvPr>
            <p:ph type="sldNum" idx="11"/>
          </p:nvPr>
        </p:nvSpPr>
        <p:spPr/>
        <p:txBody>
          <a:bodyPr/>
          <a:lstStyle>
            <a:lvl1pPr>
              <a:defRPr/>
            </a:lvl1pPr>
          </a:lstStyle>
          <a:p>
            <a:fld id="{9FA20E07-C088-462F-846C-FF663223B63A}" type="slidenum">
              <a:rPr lang="hu-HU" altLang="hu-HU"/>
              <a:pPr/>
              <a:t>‹#›</a:t>
            </a:fld>
            <a:endParaRPr lang="hu-HU" altLang="hu-HU"/>
          </a:p>
        </p:txBody>
      </p:sp>
      <p:sp>
        <p:nvSpPr>
          <p:cNvPr id="6" name="Dátum helye 5">
            <a:extLst>
              <a:ext uri="{FF2B5EF4-FFF2-40B4-BE49-F238E27FC236}">
                <a16:creationId xmlns:a16="http://schemas.microsoft.com/office/drawing/2014/main" id="{A377B870-63EA-CA5C-9918-C1DC2311183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57932060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8E26A0B-F0AC-4D61-7C9C-6B575AAA225F}"/>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CD311B86-F414-5F75-F3C4-31511068EF4B}"/>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15EC72AF-4E8D-019F-C994-6542BF9C576C}"/>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ACC6C927-57F1-DC28-6097-12FE9DCD3244}"/>
              </a:ext>
            </a:extLst>
          </p:cNvPr>
          <p:cNvSpPr>
            <a:spLocks noGrp="1"/>
          </p:cNvSpPr>
          <p:nvPr>
            <p:ph type="sldNum" idx="11"/>
          </p:nvPr>
        </p:nvSpPr>
        <p:spPr/>
        <p:txBody>
          <a:bodyPr/>
          <a:lstStyle>
            <a:lvl1pPr>
              <a:defRPr/>
            </a:lvl1pPr>
          </a:lstStyle>
          <a:p>
            <a:fld id="{68FAA660-0448-4271-AD65-06FFF527ED27}" type="slidenum">
              <a:rPr lang="hu-HU" altLang="hu-HU"/>
              <a:pPr/>
              <a:t>‹#›</a:t>
            </a:fld>
            <a:endParaRPr lang="hu-HU" altLang="hu-HU"/>
          </a:p>
        </p:txBody>
      </p:sp>
      <p:sp>
        <p:nvSpPr>
          <p:cNvPr id="6" name="Dátum helye 5">
            <a:extLst>
              <a:ext uri="{FF2B5EF4-FFF2-40B4-BE49-F238E27FC236}">
                <a16:creationId xmlns:a16="http://schemas.microsoft.com/office/drawing/2014/main" id="{ECE1476F-583A-F5A5-837D-AAFEEF77BE5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84280289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B243BF-6A87-EA60-3B56-DDB1323FBAB1}"/>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62F6AA6-8E97-F472-9028-5F61DF9088EB}"/>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63B6FFE7-DBA9-F480-2EED-7C2175AE13EE}"/>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B8D3FF6D-C9D5-D398-388C-03DA28C719EB}"/>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D1E4BBB7-E5C8-BE39-19C1-D08DFB48A6A0}"/>
              </a:ext>
            </a:extLst>
          </p:cNvPr>
          <p:cNvSpPr>
            <a:spLocks noGrp="1"/>
          </p:cNvSpPr>
          <p:nvPr>
            <p:ph type="sldNum" idx="11"/>
          </p:nvPr>
        </p:nvSpPr>
        <p:spPr/>
        <p:txBody>
          <a:bodyPr/>
          <a:lstStyle>
            <a:lvl1pPr>
              <a:defRPr/>
            </a:lvl1pPr>
          </a:lstStyle>
          <a:p>
            <a:fld id="{295EE301-D360-4E7E-9F0F-9B7629BA6AD9}" type="slidenum">
              <a:rPr lang="hu-HU" altLang="hu-HU"/>
              <a:pPr/>
              <a:t>‹#›</a:t>
            </a:fld>
            <a:endParaRPr lang="hu-HU" altLang="hu-HU"/>
          </a:p>
        </p:txBody>
      </p:sp>
      <p:sp>
        <p:nvSpPr>
          <p:cNvPr id="7" name="Dátum helye 6">
            <a:extLst>
              <a:ext uri="{FF2B5EF4-FFF2-40B4-BE49-F238E27FC236}">
                <a16:creationId xmlns:a16="http://schemas.microsoft.com/office/drawing/2014/main" id="{B1CAD55B-2500-8D72-551A-2D73A585F77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8647638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3924D3A-DF2D-5AD5-A627-ABEB31102240}"/>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C8C97FF6-62E8-1EE7-4417-A4A72C4CF85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9D61456C-F2F2-7054-29B4-2BEC408EB44F}"/>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B7250F98-9B5B-B1D9-B991-84EFF2E1D2D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E92DDDD6-19ED-1CFF-E8F0-778160125CA4}"/>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212C5526-81D7-4DBD-5662-8E16FEC2E699}"/>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0F50FDCB-5A23-D202-E5E5-7D6F68D0124E}"/>
              </a:ext>
            </a:extLst>
          </p:cNvPr>
          <p:cNvSpPr>
            <a:spLocks noGrp="1"/>
          </p:cNvSpPr>
          <p:nvPr>
            <p:ph type="sldNum" idx="11"/>
          </p:nvPr>
        </p:nvSpPr>
        <p:spPr/>
        <p:txBody>
          <a:bodyPr/>
          <a:lstStyle>
            <a:lvl1pPr>
              <a:defRPr/>
            </a:lvl1pPr>
          </a:lstStyle>
          <a:p>
            <a:fld id="{68C5C371-638D-47CB-AFF4-025FDEDA0EC9}" type="slidenum">
              <a:rPr lang="hu-HU" altLang="hu-HU"/>
              <a:pPr/>
              <a:t>‹#›</a:t>
            </a:fld>
            <a:endParaRPr lang="hu-HU" altLang="hu-HU"/>
          </a:p>
        </p:txBody>
      </p:sp>
      <p:sp>
        <p:nvSpPr>
          <p:cNvPr id="9" name="Dátum helye 8">
            <a:extLst>
              <a:ext uri="{FF2B5EF4-FFF2-40B4-BE49-F238E27FC236}">
                <a16:creationId xmlns:a16="http://schemas.microsoft.com/office/drawing/2014/main" id="{DA336C1F-FE40-3BDF-4595-8974BF08400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30375260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4A0029A-9917-478C-3626-60C3031EA046}"/>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AB638824-BE9B-2C6C-3AA9-933076DF4194}"/>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93FF50F1-B4E6-6E63-FA1F-AD5AFFBCE334}"/>
              </a:ext>
            </a:extLst>
          </p:cNvPr>
          <p:cNvSpPr>
            <a:spLocks noGrp="1"/>
          </p:cNvSpPr>
          <p:nvPr>
            <p:ph type="sldNum" idx="11"/>
          </p:nvPr>
        </p:nvSpPr>
        <p:spPr/>
        <p:txBody>
          <a:bodyPr/>
          <a:lstStyle>
            <a:lvl1pPr>
              <a:defRPr/>
            </a:lvl1pPr>
          </a:lstStyle>
          <a:p>
            <a:fld id="{14FB0071-B077-4C76-A606-5EFF3A06B9C6}" type="slidenum">
              <a:rPr lang="hu-HU" altLang="hu-HU"/>
              <a:pPr/>
              <a:t>‹#›</a:t>
            </a:fld>
            <a:endParaRPr lang="hu-HU" altLang="hu-HU"/>
          </a:p>
        </p:txBody>
      </p:sp>
      <p:sp>
        <p:nvSpPr>
          <p:cNvPr id="5" name="Dátum helye 4">
            <a:extLst>
              <a:ext uri="{FF2B5EF4-FFF2-40B4-BE49-F238E27FC236}">
                <a16:creationId xmlns:a16="http://schemas.microsoft.com/office/drawing/2014/main" id="{AE96893D-7AAD-2064-5F1B-8F2DD81B382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827988338"/>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536DC624-7CEE-363F-062F-FFA820940BAE}"/>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BF246818-47C2-CC8F-0F01-182B6349D3B1}"/>
              </a:ext>
            </a:extLst>
          </p:cNvPr>
          <p:cNvSpPr>
            <a:spLocks noGrp="1"/>
          </p:cNvSpPr>
          <p:nvPr>
            <p:ph type="sldNum" idx="11"/>
          </p:nvPr>
        </p:nvSpPr>
        <p:spPr/>
        <p:txBody>
          <a:bodyPr/>
          <a:lstStyle>
            <a:lvl1pPr>
              <a:defRPr/>
            </a:lvl1pPr>
          </a:lstStyle>
          <a:p>
            <a:fld id="{DA6D745B-47F9-4683-B4B7-E39AC031ABBD}" type="slidenum">
              <a:rPr lang="hu-HU" altLang="hu-HU"/>
              <a:pPr/>
              <a:t>‹#›</a:t>
            </a:fld>
            <a:endParaRPr lang="hu-HU" altLang="hu-HU"/>
          </a:p>
        </p:txBody>
      </p:sp>
      <p:sp>
        <p:nvSpPr>
          <p:cNvPr id="4" name="Dátum helye 3">
            <a:extLst>
              <a:ext uri="{FF2B5EF4-FFF2-40B4-BE49-F238E27FC236}">
                <a16:creationId xmlns:a16="http://schemas.microsoft.com/office/drawing/2014/main" id="{45EA94F1-978F-B1FA-D659-36687C98280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97004763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ABE6BF5-4A5B-4DF8-76D6-2FB300BB1126}"/>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881EEB62-F452-F9DB-E3DC-4CC97FF676B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6AFA2E07-06FD-4E61-248C-D72115DAF9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1E767F99-B028-6198-957F-C0B8DC0A6464}"/>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458E064C-1EAC-7977-6E8F-CCE6EDF42F85}"/>
              </a:ext>
            </a:extLst>
          </p:cNvPr>
          <p:cNvSpPr>
            <a:spLocks noGrp="1"/>
          </p:cNvSpPr>
          <p:nvPr>
            <p:ph type="sldNum" idx="11"/>
          </p:nvPr>
        </p:nvSpPr>
        <p:spPr/>
        <p:txBody>
          <a:bodyPr/>
          <a:lstStyle>
            <a:lvl1pPr>
              <a:defRPr/>
            </a:lvl1pPr>
          </a:lstStyle>
          <a:p>
            <a:fld id="{04B2AF1D-4718-44F0-B0C2-ED22FC7C7962}" type="slidenum">
              <a:rPr lang="hu-HU" altLang="hu-HU"/>
              <a:pPr/>
              <a:t>‹#›</a:t>
            </a:fld>
            <a:endParaRPr lang="hu-HU" altLang="hu-HU"/>
          </a:p>
        </p:txBody>
      </p:sp>
      <p:sp>
        <p:nvSpPr>
          <p:cNvPr id="7" name="Dátum helye 6">
            <a:extLst>
              <a:ext uri="{FF2B5EF4-FFF2-40B4-BE49-F238E27FC236}">
                <a16:creationId xmlns:a16="http://schemas.microsoft.com/office/drawing/2014/main" id="{C92D5DAE-99A8-7578-924B-CF4BDDA0956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4020702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Egyéni elrendezé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A1FDAAB-D6E3-1427-8F4E-5A7890D8D3B4}"/>
              </a:ext>
            </a:extLst>
          </p:cNvPr>
          <p:cNvSpPr>
            <a:spLocks noGrp="1"/>
          </p:cNvSpPr>
          <p:nvPr>
            <p:ph type="title"/>
          </p:nvPr>
        </p:nvSpPr>
        <p:spPr>
          <a:xfrm>
            <a:off x="684213" y="5102225"/>
            <a:ext cx="8531225" cy="273050"/>
          </a:xfrm>
        </p:spPr>
        <p:txBody>
          <a:bodyPr/>
          <a:lstStyle/>
          <a:p>
            <a:r>
              <a:rPr lang="hu-HU"/>
              <a:t>Mintacím szerkesztése</a:t>
            </a:r>
          </a:p>
        </p:txBody>
      </p:sp>
      <p:sp>
        <p:nvSpPr>
          <p:cNvPr id="3" name="Élőláb helye 2">
            <a:extLst>
              <a:ext uri="{FF2B5EF4-FFF2-40B4-BE49-F238E27FC236}">
                <a16:creationId xmlns:a16="http://schemas.microsoft.com/office/drawing/2014/main" id="{ACF43167-D539-DEA9-F1C8-B10BD1EB0BCE}"/>
              </a:ext>
            </a:extLst>
          </p:cNvPr>
          <p:cNvSpPr>
            <a:spLocks noGrp="1"/>
          </p:cNvSpPr>
          <p:nvPr>
            <p:ph type="ftr" idx="10"/>
          </p:nvPr>
        </p:nvSpPr>
        <p:spPr>
          <a:xfrm>
            <a:off x="684213" y="6172200"/>
            <a:ext cx="7540625" cy="361950"/>
          </a:xfrm>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6301D593-8E7A-6339-DF41-1753A552AC20}"/>
              </a:ext>
            </a:extLst>
          </p:cNvPr>
          <p:cNvSpPr>
            <a:spLocks noGrp="1"/>
          </p:cNvSpPr>
          <p:nvPr>
            <p:ph type="sldNum" idx="11"/>
          </p:nvPr>
        </p:nvSpPr>
        <p:spPr>
          <a:xfrm>
            <a:off x="10363200" y="5578475"/>
            <a:ext cx="1139825" cy="666750"/>
          </a:xfrm>
        </p:spPr>
        <p:txBody>
          <a:bodyPr/>
          <a:lstStyle>
            <a:lvl1pPr>
              <a:defRPr/>
            </a:lvl1pPr>
          </a:lstStyle>
          <a:p>
            <a:fld id="{2B289921-2352-4604-B925-084EC7596449}" type="slidenum">
              <a:rPr lang="hu-HU" altLang="hu-HU"/>
              <a:pPr/>
              <a:t>‹#›</a:t>
            </a:fld>
            <a:endParaRPr lang="hu-HU" altLang="hu-HU"/>
          </a:p>
        </p:txBody>
      </p:sp>
      <p:sp>
        <p:nvSpPr>
          <p:cNvPr id="5" name="Dátum helye 4">
            <a:extLst>
              <a:ext uri="{FF2B5EF4-FFF2-40B4-BE49-F238E27FC236}">
                <a16:creationId xmlns:a16="http://schemas.microsoft.com/office/drawing/2014/main" id="{329FF102-BF02-2977-050A-08B4259ABCDD}"/>
              </a:ext>
            </a:extLst>
          </p:cNvPr>
          <p:cNvSpPr>
            <a:spLocks noGrp="1"/>
          </p:cNvSpPr>
          <p:nvPr>
            <p:ph type="dt" idx="12"/>
          </p:nvPr>
        </p:nvSpPr>
        <p:spPr>
          <a:xfrm>
            <a:off x="9904413" y="6172200"/>
            <a:ext cx="1597025" cy="361950"/>
          </a:xfrm>
        </p:spPr>
        <p:txBody>
          <a:bodyPr/>
          <a:lstStyle>
            <a:lvl1pPr>
              <a:defRPr/>
            </a:lvl1pPr>
          </a:lstStyle>
          <a:p>
            <a:endParaRPr lang="hu-HU" altLang="hu-HU"/>
          </a:p>
        </p:txBody>
      </p:sp>
    </p:spTree>
    <p:extLst>
      <p:ext uri="{BB962C8B-B14F-4D97-AF65-F5344CB8AC3E}">
        <p14:creationId xmlns:p14="http://schemas.microsoft.com/office/powerpoint/2010/main" val="715555719"/>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2B22209-2FBB-5A39-BD81-4557CD7C9C6C}"/>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89438D7B-648F-B510-000F-C9C11DD81E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CF0E6B14-DE1F-EA5E-51BA-6D934FA764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2F3D18A4-FBAB-DA87-6389-E40FDA96F72F}"/>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77ED5DCD-2117-C77A-56BF-130EAFCD95FE}"/>
              </a:ext>
            </a:extLst>
          </p:cNvPr>
          <p:cNvSpPr>
            <a:spLocks noGrp="1"/>
          </p:cNvSpPr>
          <p:nvPr>
            <p:ph type="sldNum" idx="11"/>
          </p:nvPr>
        </p:nvSpPr>
        <p:spPr/>
        <p:txBody>
          <a:bodyPr/>
          <a:lstStyle>
            <a:lvl1pPr>
              <a:defRPr/>
            </a:lvl1pPr>
          </a:lstStyle>
          <a:p>
            <a:fld id="{FE8560AD-C3D6-4EF8-8E7E-9A83AC910D52}" type="slidenum">
              <a:rPr lang="hu-HU" altLang="hu-HU"/>
              <a:pPr/>
              <a:t>‹#›</a:t>
            </a:fld>
            <a:endParaRPr lang="hu-HU" altLang="hu-HU"/>
          </a:p>
        </p:txBody>
      </p:sp>
      <p:sp>
        <p:nvSpPr>
          <p:cNvPr id="7" name="Dátum helye 6">
            <a:extLst>
              <a:ext uri="{FF2B5EF4-FFF2-40B4-BE49-F238E27FC236}">
                <a16:creationId xmlns:a16="http://schemas.microsoft.com/office/drawing/2014/main" id="{AFF23166-3288-338F-FC0B-BD05F26D10E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00245656"/>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938A31F-56C1-BD11-496F-4256C78CE93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1B2C5FEA-4620-1165-5CD9-4599658D2467}"/>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88EBD736-997D-1965-62C2-3CDF4A26817C}"/>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5A0741E8-824E-B707-9264-CD53F26AF1BE}"/>
              </a:ext>
            </a:extLst>
          </p:cNvPr>
          <p:cNvSpPr>
            <a:spLocks noGrp="1"/>
          </p:cNvSpPr>
          <p:nvPr>
            <p:ph type="sldNum" idx="11"/>
          </p:nvPr>
        </p:nvSpPr>
        <p:spPr/>
        <p:txBody>
          <a:bodyPr/>
          <a:lstStyle>
            <a:lvl1pPr>
              <a:defRPr/>
            </a:lvl1pPr>
          </a:lstStyle>
          <a:p>
            <a:fld id="{CEAF5CC5-58F4-422F-B7BA-2431730EA819}" type="slidenum">
              <a:rPr lang="hu-HU" altLang="hu-HU"/>
              <a:pPr/>
              <a:t>‹#›</a:t>
            </a:fld>
            <a:endParaRPr lang="hu-HU" altLang="hu-HU"/>
          </a:p>
        </p:txBody>
      </p:sp>
      <p:sp>
        <p:nvSpPr>
          <p:cNvPr id="6" name="Dátum helye 5">
            <a:extLst>
              <a:ext uri="{FF2B5EF4-FFF2-40B4-BE49-F238E27FC236}">
                <a16:creationId xmlns:a16="http://schemas.microsoft.com/office/drawing/2014/main" id="{B5761521-81C5-C6D0-DA62-59FA7309A2A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2816884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29D86C9A-2305-E3D0-9403-ECA2D615E9E3}"/>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5F87B3E9-08EF-5DE2-C133-E0332161AF50}"/>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E1902512-93D9-4D11-4BCA-07F4C786D8CF}"/>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F2E0F6BC-98B8-A3D5-914B-3A3B4F557D28}"/>
              </a:ext>
            </a:extLst>
          </p:cNvPr>
          <p:cNvSpPr>
            <a:spLocks noGrp="1"/>
          </p:cNvSpPr>
          <p:nvPr>
            <p:ph type="sldNum" idx="11"/>
          </p:nvPr>
        </p:nvSpPr>
        <p:spPr/>
        <p:txBody>
          <a:bodyPr/>
          <a:lstStyle>
            <a:lvl1pPr>
              <a:defRPr/>
            </a:lvl1pPr>
          </a:lstStyle>
          <a:p>
            <a:fld id="{EC0E2629-912B-4B2E-9997-840F85793641}" type="slidenum">
              <a:rPr lang="hu-HU" altLang="hu-HU"/>
              <a:pPr/>
              <a:t>‹#›</a:t>
            </a:fld>
            <a:endParaRPr lang="hu-HU" altLang="hu-HU"/>
          </a:p>
        </p:txBody>
      </p:sp>
      <p:sp>
        <p:nvSpPr>
          <p:cNvPr id="6" name="Dátum helye 5">
            <a:extLst>
              <a:ext uri="{FF2B5EF4-FFF2-40B4-BE49-F238E27FC236}">
                <a16:creationId xmlns:a16="http://schemas.microsoft.com/office/drawing/2014/main" id="{0974C533-56AA-6D9A-AB07-837EE143835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92160384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DFF8AC6-0C53-17C4-26CB-F11990D98ECA}"/>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D71C73FE-00EF-75CE-17D4-B982F3F739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B2E867A8-BF57-2AAC-CEF7-C60DDF86F4F5}"/>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86052BA3-4D0E-3C86-420A-B471150B3B77}"/>
              </a:ext>
            </a:extLst>
          </p:cNvPr>
          <p:cNvSpPr>
            <a:spLocks noGrp="1"/>
          </p:cNvSpPr>
          <p:nvPr>
            <p:ph type="sldNum" idx="11"/>
          </p:nvPr>
        </p:nvSpPr>
        <p:spPr/>
        <p:txBody>
          <a:bodyPr/>
          <a:lstStyle>
            <a:lvl1pPr>
              <a:defRPr/>
            </a:lvl1pPr>
          </a:lstStyle>
          <a:p>
            <a:fld id="{D176E768-9A5A-43DC-89FC-B69BAD9AE2AE}" type="slidenum">
              <a:rPr lang="hu-HU" altLang="hu-HU"/>
              <a:pPr/>
              <a:t>‹#›</a:t>
            </a:fld>
            <a:endParaRPr lang="hu-HU" altLang="hu-HU"/>
          </a:p>
        </p:txBody>
      </p:sp>
      <p:sp>
        <p:nvSpPr>
          <p:cNvPr id="6" name="Dátum helye 5">
            <a:extLst>
              <a:ext uri="{FF2B5EF4-FFF2-40B4-BE49-F238E27FC236}">
                <a16:creationId xmlns:a16="http://schemas.microsoft.com/office/drawing/2014/main" id="{E3D933EB-1A61-9B0C-976F-2AEB0AB8CB1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41293289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CCFA82D-1761-A686-56A8-E043F1D2134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31D3C41B-3D51-4666-3A92-C6D150A84A86}"/>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6B21163A-95DE-F19D-4015-3F35D6293668}"/>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AEFEDA2B-69C9-CA71-D579-77FFBFBAC767}"/>
              </a:ext>
            </a:extLst>
          </p:cNvPr>
          <p:cNvSpPr>
            <a:spLocks noGrp="1"/>
          </p:cNvSpPr>
          <p:nvPr>
            <p:ph type="sldNum" idx="11"/>
          </p:nvPr>
        </p:nvSpPr>
        <p:spPr/>
        <p:txBody>
          <a:bodyPr/>
          <a:lstStyle>
            <a:lvl1pPr>
              <a:defRPr/>
            </a:lvl1pPr>
          </a:lstStyle>
          <a:p>
            <a:fld id="{1441BC2E-1166-4D57-8FE0-B14995DC1BBC}" type="slidenum">
              <a:rPr lang="hu-HU" altLang="hu-HU"/>
              <a:pPr/>
              <a:t>‹#›</a:t>
            </a:fld>
            <a:endParaRPr lang="hu-HU" altLang="hu-HU"/>
          </a:p>
        </p:txBody>
      </p:sp>
      <p:sp>
        <p:nvSpPr>
          <p:cNvPr id="6" name="Dátum helye 5">
            <a:extLst>
              <a:ext uri="{FF2B5EF4-FFF2-40B4-BE49-F238E27FC236}">
                <a16:creationId xmlns:a16="http://schemas.microsoft.com/office/drawing/2014/main" id="{4B8DC6AB-80DD-FB0B-C3D4-2B6ADF92698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805074463"/>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189C5C0-0007-253F-6276-171F1945CBB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8157A975-F675-9CF9-54D9-1BF52E98F3A8}"/>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6C3A56A8-75D8-33A2-6DEC-23B4EA98F70B}"/>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C117E73A-356E-1573-0EFC-66F67CED18A9}"/>
              </a:ext>
            </a:extLst>
          </p:cNvPr>
          <p:cNvSpPr>
            <a:spLocks noGrp="1"/>
          </p:cNvSpPr>
          <p:nvPr>
            <p:ph type="sldNum" idx="11"/>
          </p:nvPr>
        </p:nvSpPr>
        <p:spPr/>
        <p:txBody>
          <a:bodyPr/>
          <a:lstStyle>
            <a:lvl1pPr>
              <a:defRPr/>
            </a:lvl1pPr>
          </a:lstStyle>
          <a:p>
            <a:fld id="{D9B5AF48-91ED-4CCB-B84F-1A496AADF713}" type="slidenum">
              <a:rPr lang="hu-HU" altLang="hu-HU"/>
              <a:pPr/>
              <a:t>‹#›</a:t>
            </a:fld>
            <a:endParaRPr lang="hu-HU" altLang="hu-HU"/>
          </a:p>
        </p:txBody>
      </p:sp>
      <p:sp>
        <p:nvSpPr>
          <p:cNvPr id="6" name="Dátum helye 5">
            <a:extLst>
              <a:ext uri="{FF2B5EF4-FFF2-40B4-BE49-F238E27FC236}">
                <a16:creationId xmlns:a16="http://schemas.microsoft.com/office/drawing/2014/main" id="{F2F95E48-3D90-FE49-A713-5F683B2EC0A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74218658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C9C22C8-8882-D784-D5FC-38B264E71A4F}"/>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82308385-BEF3-F578-3E6A-1C079C69A5E2}"/>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36BFF68A-6759-18BD-8530-A1A1200F8E8D}"/>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B2C555B5-E541-8A88-5AF9-2BB99B7206C9}"/>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1FB10C81-4C5B-E221-7991-A9F1D2A18663}"/>
              </a:ext>
            </a:extLst>
          </p:cNvPr>
          <p:cNvSpPr>
            <a:spLocks noGrp="1"/>
          </p:cNvSpPr>
          <p:nvPr>
            <p:ph type="sldNum" idx="11"/>
          </p:nvPr>
        </p:nvSpPr>
        <p:spPr/>
        <p:txBody>
          <a:bodyPr/>
          <a:lstStyle>
            <a:lvl1pPr>
              <a:defRPr/>
            </a:lvl1pPr>
          </a:lstStyle>
          <a:p>
            <a:fld id="{BB0F1E1E-B8F7-4DAF-AC59-128643CFE8A8}" type="slidenum">
              <a:rPr lang="hu-HU" altLang="hu-HU"/>
              <a:pPr/>
              <a:t>‹#›</a:t>
            </a:fld>
            <a:endParaRPr lang="hu-HU" altLang="hu-HU"/>
          </a:p>
        </p:txBody>
      </p:sp>
      <p:sp>
        <p:nvSpPr>
          <p:cNvPr id="7" name="Dátum helye 6">
            <a:extLst>
              <a:ext uri="{FF2B5EF4-FFF2-40B4-BE49-F238E27FC236}">
                <a16:creationId xmlns:a16="http://schemas.microsoft.com/office/drawing/2014/main" id="{2CBA5717-9A33-A56B-7259-4A6BFD8B0C22}"/>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71139134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866E192-04BA-0F6F-7264-55B7490C0CF9}"/>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6A3B9A9B-0A90-E0D9-2194-81A02B89292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353AC227-369C-CF2A-B243-77B44EA3CAE3}"/>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64C2D74B-3285-0FB9-1F07-BB09687B7D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AB041AF0-B52A-E078-D1CB-CD9C50CB5F99}"/>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0B425A71-3249-2FEE-D62C-207A6C5DB9D7}"/>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E4DF1F00-5449-8F18-E297-DCD7B899DAD7}"/>
              </a:ext>
            </a:extLst>
          </p:cNvPr>
          <p:cNvSpPr>
            <a:spLocks noGrp="1"/>
          </p:cNvSpPr>
          <p:nvPr>
            <p:ph type="sldNum" idx="11"/>
          </p:nvPr>
        </p:nvSpPr>
        <p:spPr/>
        <p:txBody>
          <a:bodyPr/>
          <a:lstStyle>
            <a:lvl1pPr>
              <a:defRPr/>
            </a:lvl1pPr>
          </a:lstStyle>
          <a:p>
            <a:fld id="{EBBBBBCA-CFE6-4434-B3BA-158C80FB7FF1}" type="slidenum">
              <a:rPr lang="hu-HU" altLang="hu-HU"/>
              <a:pPr/>
              <a:t>‹#›</a:t>
            </a:fld>
            <a:endParaRPr lang="hu-HU" altLang="hu-HU"/>
          </a:p>
        </p:txBody>
      </p:sp>
      <p:sp>
        <p:nvSpPr>
          <p:cNvPr id="9" name="Dátum helye 8">
            <a:extLst>
              <a:ext uri="{FF2B5EF4-FFF2-40B4-BE49-F238E27FC236}">
                <a16:creationId xmlns:a16="http://schemas.microsoft.com/office/drawing/2014/main" id="{55BF091E-4876-6772-840F-8E885B86A7D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044477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654D7DA-BD7C-358C-1E29-99725C673745}"/>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24C803B1-6320-9FC0-05CB-4F0D0D80FDB9}"/>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A436AE39-4BFF-A76D-173A-297D40D686EF}"/>
              </a:ext>
            </a:extLst>
          </p:cNvPr>
          <p:cNvSpPr>
            <a:spLocks noGrp="1"/>
          </p:cNvSpPr>
          <p:nvPr>
            <p:ph type="sldNum" idx="11"/>
          </p:nvPr>
        </p:nvSpPr>
        <p:spPr/>
        <p:txBody>
          <a:bodyPr/>
          <a:lstStyle>
            <a:lvl1pPr>
              <a:defRPr/>
            </a:lvl1pPr>
          </a:lstStyle>
          <a:p>
            <a:fld id="{5A642210-172E-446D-AB69-66AA51032399}" type="slidenum">
              <a:rPr lang="hu-HU" altLang="hu-HU"/>
              <a:pPr/>
              <a:t>‹#›</a:t>
            </a:fld>
            <a:endParaRPr lang="hu-HU" altLang="hu-HU"/>
          </a:p>
        </p:txBody>
      </p:sp>
      <p:sp>
        <p:nvSpPr>
          <p:cNvPr id="5" name="Dátum helye 4">
            <a:extLst>
              <a:ext uri="{FF2B5EF4-FFF2-40B4-BE49-F238E27FC236}">
                <a16:creationId xmlns:a16="http://schemas.microsoft.com/office/drawing/2014/main" id="{AA345201-00EC-4099-B894-92E79AB37B1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45036763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537B0144-D068-6122-DDFE-2B7FF954D3C7}"/>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C540FD1E-E360-0C72-5B7A-D7C48FDF4DED}"/>
              </a:ext>
            </a:extLst>
          </p:cNvPr>
          <p:cNvSpPr>
            <a:spLocks noGrp="1"/>
          </p:cNvSpPr>
          <p:nvPr>
            <p:ph type="sldNum" idx="11"/>
          </p:nvPr>
        </p:nvSpPr>
        <p:spPr/>
        <p:txBody>
          <a:bodyPr/>
          <a:lstStyle>
            <a:lvl1pPr>
              <a:defRPr/>
            </a:lvl1pPr>
          </a:lstStyle>
          <a:p>
            <a:fld id="{693813CF-5F46-4D0C-BC2D-3ADEBA96EE25}" type="slidenum">
              <a:rPr lang="hu-HU" altLang="hu-HU"/>
              <a:pPr/>
              <a:t>‹#›</a:t>
            </a:fld>
            <a:endParaRPr lang="hu-HU" altLang="hu-HU"/>
          </a:p>
        </p:txBody>
      </p:sp>
      <p:sp>
        <p:nvSpPr>
          <p:cNvPr id="4" name="Dátum helye 3">
            <a:extLst>
              <a:ext uri="{FF2B5EF4-FFF2-40B4-BE49-F238E27FC236}">
                <a16:creationId xmlns:a16="http://schemas.microsoft.com/office/drawing/2014/main" id="{E192A01D-E6DD-5DAF-943C-888B5C47DED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8625287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4D36FD-B066-D4BD-DB91-E4C69A52D1FC}"/>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964E2E8C-001D-DDFA-C714-D45884D9DD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2C3EF863-751C-C8F9-78E9-242332A4F00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41603B7B-40AB-5756-2F10-27FD9717E92B}"/>
              </a:ext>
            </a:extLst>
          </p:cNvPr>
          <p:cNvSpPr>
            <a:spLocks noGrp="1"/>
          </p:cNvSpPr>
          <p:nvPr>
            <p:ph type="sldNum" idx="11"/>
          </p:nvPr>
        </p:nvSpPr>
        <p:spPr/>
        <p:txBody>
          <a:bodyPr/>
          <a:lstStyle>
            <a:lvl1pPr>
              <a:defRPr/>
            </a:lvl1pPr>
          </a:lstStyle>
          <a:p>
            <a:fld id="{A142B85B-00A0-4F34-98D0-D89294C0E31F}" type="slidenum">
              <a:rPr lang="hu-HU" altLang="hu-HU"/>
              <a:pPr/>
              <a:t>‹#›</a:t>
            </a:fld>
            <a:endParaRPr lang="hu-HU" altLang="hu-HU"/>
          </a:p>
        </p:txBody>
      </p:sp>
      <p:sp>
        <p:nvSpPr>
          <p:cNvPr id="6" name="Dátum helye 5">
            <a:extLst>
              <a:ext uri="{FF2B5EF4-FFF2-40B4-BE49-F238E27FC236}">
                <a16:creationId xmlns:a16="http://schemas.microsoft.com/office/drawing/2014/main" id="{472FB165-08BE-4C10-0D35-516328DA3AE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47578618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BB4E4FB-6755-288D-45E2-4437592523E6}"/>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21E906B8-A688-6591-B519-AEE3F5353C5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89244F8B-57BF-5D97-2B69-74484B839B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ACBC9663-7584-A50D-2DAE-3821A27B0498}"/>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7740D03B-2983-906C-86BA-FDAF37891471}"/>
              </a:ext>
            </a:extLst>
          </p:cNvPr>
          <p:cNvSpPr>
            <a:spLocks noGrp="1"/>
          </p:cNvSpPr>
          <p:nvPr>
            <p:ph type="sldNum" idx="11"/>
          </p:nvPr>
        </p:nvSpPr>
        <p:spPr/>
        <p:txBody>
          <a:bodyPr/>
          <a:lstStyle>
            <a:lvl1pPr>
              <a:defRPr/>
            </a:lvl1pPr>
          </a:lstStyle>
          <a:p>
            <a:fld id="{CC72ACC4-E831-42E7-8840-5AC09E66A791}" type="slidenum">
              <a:rPr lang="hu-HU" altLang="hu-HU"/>
              <a:pPr/>
              <a:t>‹#›</a:t>
            </a:fld>
            <a:endParaRPr lang="hu-HU" altLang="hu-HU"/>
          </a:p>
        </p:txBody>
      </p:sp>
      <p:sp>
        <p:nvSpPr>
          <p:cNvPr id="7" name="Dátum helye 6">
            <a:extLst>
              <a:ext uri="{FF2B5EF4-FFF2-40B4-BE49-F238E27FC236}">
                <a16:creationId xmlns:a16="http://schemas.microsoft.com/office/drawing/2014/main" id="{97FEC1F7-11ED-189E-F4F9-147F37CA64E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34903587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901B78C-61BF-4ED3-F817-9384E7AFF8F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243E3557-81F1-91EF-D4C7-AED1F436D9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DDDABA52-5268-35B1-5262-80FF14E9D8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E4B525F4-E45A-5CD9-4D7B-DA9678730D74}"/>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1761FA77-416F-30F8-D0B6-7D50E769B066}"/>
              </a:ext>
            </a:extLst>
          </p:cNvPr>
          <p:cNvSpPr>
            <a:spLocks noGrp="1"/>
          </p:cNvSpPr>
          <p:nvPr>
            <p:ph type="sldNum" idx="11"/>
          </p:nvPr>
        </p:nvSpPr>
        <p:spPr/>
        <p:txBody>
          <a:bodyPr/>
          <a:lstStyle>
            <a:lvl1pPr>
              <a:defRPr/>
            </a:lvl1pPr>
          </a:lstStyle>
          <a:p>
            <a:fld id="{181E9B25-B190-47F1-AFCD-EEDE48F695B9}" type="slidenum">
              <a:rPr lang="hu-HU" altLang="hu-HU"/>
              <a:pPr/>
              <a:t>‹#›</a:t>
            </a:fld>
            <a:endParaRPr lang="hu-HU" altLang="hu-HU"/>
          </a:p>
        </p:txBody>
      </p:sp>
      <p:sp>
        <p:nvSpPr>
          <p:cNvPr id="7" name="Dátum helye 6">
            <a:extLst>
              <a:ext uri="{FF2B5EF4-FFF2-40B4-BE49-F238E27FC236}">
                <a16:creationId xmlns:a16="http://schemas.microsoft.com/office/drawing/2014/main" id="{277D747F-F962-E047-5524-CF697CFCBC7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41314939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22D5DE0-BF94-80C9-BE33-D91B31FAF04C}"/>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395C014C-2C27-7BD1-F2F6-DE09E3EE4CB4}"/>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6679F5FD-E596-EB53-0571-C36F669FE310}"/>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C35BBC2F-E7FE-F581-7D70-02B715F4D5AA}"/>
              </a:ext>
            </a:extLst>
          </p:cNvPr>
          <p:cNvSpPr>
            <a:spLocks noGrp="1"/>
          </p:cNvSpPr>
          <p:nvPr>
            <p:ph type="sldNum" idx="11"/>
          </p:nvPr>
        </p:nvSpPr>
        <p:spPr/>
        <p:txBody>
          <a:bodyPr/>
          <a:lstStyle>
            <a:lvl1pPr>
              <a:defRPr/>
            </a:lvl1pPr>
          </a:lstStyle>
          <a:p>
            <a:fld id="{BCE5FA49-059B-4F50-B12B-78DB5C09F9E4}" type="slidenum">
              <a:rPr lang="hu-HU" altLang="hu-HU"/>
              <a:pPr/>
              <a:t>‹#›</a:t>
            </a:fld>
            <a:endParaRPr lang="hu-HU" altLang="hu-HU"/>
          </a:p>
        </p:txBody>
      </p:sp>
      <p:sp>
        <p:nvSpPr>
          <p:cNvPr id="6" name="Dátum helye 5">
            <a:extLst>
              <a:ext uri="{FF2B5EF4-FFF2-40B4-BE49-F238E27FC236}">
                <a16:creationId xmlns:a16="http://schemas.microsoft.com/office/drawing/2014/main" id="{F596238C-C18E-F95D-0A82-0DF9AC35852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09352289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1F4F547E-03FD-02D7-6041-31E4E4A8FE87}"/>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05422F8B-567A-0E82-E02A-6F58CF38FBE5}"/>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A0316D14-9048-A027-79CC-7DD38D003A87}"/>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66185793-9382-49FD-92D0-F11294E4203A}"/>
              </a:ext>
            </a:extLst>
          </p:cNvPr>
          <p:cNvSpPr>
            <a:spLocks noGrp="1"/>
          </p:cNvSpPr>
          <p:nvPr>
            <p:ph type="sldNum" idx="11"/>
          </p:nvPr>
        </p:nvSpPr>
        <p:spPr/>
        <p:txBody>
          <a:bodyPr/>
          <a:lstStyle>
            <a:lvl1pPr>
              <a:defRPr/>
            </a:lvl1pPr>
          </a:lstStyle>
          <a:p>
            <a:fld id="{890716C6-449D-4B12-84DD-D6297A4C8ECB}" type="slidenum">
              <a:rPr lang="hu-HU" altLang="hu-HU"/>
              <a:pPr/>
              <a:t>‹#›</a:t>
            </a:fld>
            <a:endParaRPr lang="hu-HU" altLang="hu-HU"/>
          </a:p>
        </p:txBody>
      </p:sp>
      <p:sp>
        <p:nvSpPr>
          <p:cNvPr id="6" name="Dátum helye 5">
            <a:extLst>
              <a:ext uri="{FF2B5EF4-FFF2-40B4-BE49-F238E27FC236}">
                <a16:creationId xmlns:a16="http://schemas.microsoft.com/office/drawing/2014/main" id="{228416DD-6E64-7EBF-4E0D-88D8FBD9859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73174975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97761FB-E3A1-52F4-E194-6EECB59495E7}"/>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94AE9673-D6AC-363C-865B-9C9A7862DE1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CF1DB8FD-86B2-B410-961C-90E9B09E19E5}"/>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F8AE0BA9-2E6F-6701-C62D-0AD877198C5C}"/>
              </a:ext>
            </a:extLst>
          </p:cNvPr>
          <p:cNvSpPr>
            <a:spLocks noGrp="1"/>
          </p:cNvSpPr>
          <p:nvPr>
            <p:ph type="sldNum" idx="11"/>
          </p:nvPr>
        </p:nvSpPr>
        <p:spPr/>
        <p:txBody>
          <a:bodyPr/>
          <a:lstStyle>
            <a:lvl1pPr>
              <a:defRPr/>
            </a:lvl1pPr>
          </a:lstStyle>
          <a:p>
            <a:fld id="{E4CF9E0E-4325-4E29-929A-DA8364B5E10C}" type="slidenum">
              <a:rPr lang="hu-HU" altLang="hu-HU"/>
              <a:pPr/>
              <a:t>‹#›</a:t>
            </a:fld>
            <a:endParaRPr lang="hu-HU" altLang="hu-HU"/>
          </a:p>
        </p:txBody>
      </p:sp>
      <p:sp>
        <p:nvSpPr>
          <p:cNvPr id="6" name="Dátum helye 5">
            <a:extLst>
              <a:ext uri="{FF2B5EF4-FFF2-40B4-BE49-F238E27FC236}">
                <a16:creationId xmlns:a16="http://schemas.microsoft.com/office/drawing/2014/main" id="{7717CD4F-123E-ED85-0DD4-43210802D0A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93332797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26CE8C9-4DDB-1419-87A8-7D3DE909962A}"/>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C4AC5187-7BB5-C061-2A95-56FC6D1F63F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F8049D30-988C-0443-C65B-D0C24DA4E68D}"/>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C992BABD-32D8-9551-E8D1-EFC1256702E4}"/>
              </a:ext>
            </a:extLst>
          </p:cNvPr>
          <p:cNvSpPr>
            <a:spLocks noGrp="1"/>
          </p:cNvSpPr>
          <p:nvPr>
            <p:ph type="sldNum" idx="11"/>
          </p:nvPr>
        </p:nvSpPr>
        <p:spPr/>
        <p:txBody>
          <a:bodyPr/>
          <a:lstStyle>
            <a:lvl1pPr>
              <a:defRPr/>
            </a:lvl1pPr>
          </a:lstStyle>
          <a:p>
            <a:fld id="{BE820EE7-272F-42DC-A618-CC9FA30F2086}" type="slidenum">
              <a:rPr lang="hu-HU" altLang="hu-HU"/>
              <a:pPr/>
              <a:t>‹#›</a:t>
            </a:fld>
            <a:endParaRPr lang="hu-HU" altLang="hu-HU"/>
          </a:p>
        </p:txBody>
      </p:sp>
      <p:sp>
        <p:nvSpPr>
          <p:cNvPr id="6" name="Dátum helye 5">
            <a:extLst>
              <a:ext uri="{FF2B5EF4-FFF2-40B4-BE49-F238E27FC236}">
                <a16:creationId xmlns:a16="http://schemas.microsoft.com/office/drawing/2014/main" id="{82E073BD-2EFB-6E35-C1A4-02EF90D7D43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88184950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E520D6C-8663-DD39-6A2A-18FD0EFE0889}"/>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EE585E12-D99D-5BBE-A660-1F30FC5B2864}"/>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55C4C439-A3F0-5831-DB92-25D41109FA01}"/>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07F636AB-E76F-D82D-D5F6-9DBFA6759B36}"/>
              </a:ext>
            </a:extLst>
          </p:cNvPr>
          <p:cNvSpPr>
            <a:spLocks noGrp="1"/>
          </p:cNvSpPr>
          <p:nvPr>
            <p:ph type="sldNum" idx="11"/>
          </p:nvPr>
        </p:nvSpPr>
        <p:spPr/>
        <p:txBody>
          <a:bodyPr/>
          <a:lstStyle>
            <a:lvl1pPr>
              <a:defRPr/>
            </a:lvl1pPr>
          </a:lstStyle>
          <a:p>
            <a:fld id="{17E28DEC-30F7-4A82-831E-5A49080C6548}" type="slidenum">
              <a:rPr lang="hu-HU" altLang="hu-HU"/>
              <a:pPr/>
              <a:t>‹#›</a:t>
            </a:fld>
            <a:endParaRPr lang="hu-HU" altLang="hu-HU"/>
          </a:p>
        </p:txBody>
      </p:sp>
      <p:sp>
        <p:nvSpPr>
          <p:cNvPr id="6" name="Dátum helye 5">
            <a:extLst>
              <a:ext uri="{FF2B5EF4-FFF2-40B4-BE49-F238E27FC236}">
                <a16:creationId xmlns:a16="http://schemas.microsoft.com/office/drawing/2014/main" id="{9C2609FC-6825-E6CB-D12C-E5FF2FCDC97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82883018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B8D5F8C-E776-7294-5E95-EBF7651FF87B}"/>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87C5010D-3B7E-287C-45D1-D11F1202EEF1}"/>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4443F454-B4AA-7DBB-44DC-28325360918E}"/>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D132EC29-6A99-9C90-C956-9CDF9C8B69E1}"/>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D077A632-BD9F-B32E-0466-5088ABCF4292}"/>
              </a:ext>
            </a:extLst>
          </p:cNvPr>
          <p:cNvSpPr>
            <a:spLocks noGrp="1"/>
          </p:cNvSpPr>
          <p:nvPr>
            <p:ph type="sldNum" idx="11"/>
          </p:nvPr>
        </p:nvSpPr>
        <p:spPr/>
        <p:txBody>
          <a:bodyPr/>
          <a:lstStyle>
            <a:lvl1pPr>
              <a:defRPr/>
            </a:lvl1pPr>
          </a:lstStyle>
          <a:p>
            <a:fld id="{A1E84DE4-C0BC-41D9-B56F-A77229350E98}" type="slidenum">
              <a:rPr lang="hu-HU" altLang="hu-HU"/>
              <a:pPr/>
              <a:t>‹#›</a:t>
            </a:fld>
            <a:endParaRPr lang="hu-HU" altLang="hu-HU"/>
          </a:p>
        </p:txBody>
      </p:sp>
      <p:sp>
        <p:nvSpPr>
          <p:cNvPr id="7" name="Dátum helye 6">
            <a:extLst>
              <a:ext uri="{FF2B5EF4-FFF2-40B4-BE49-F238E27FC236}">
                <a16:creationId xmlns:a16="http://schemas.microsoft.com/office/drawing/2014/main" id="{544D9377-2AD6-6C72-2B81-A78A93DC3E62}"/>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48840333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2AE8109-A5E2-C6C3-DE1A-1378D607D586}"/>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8CEB5DDB-B2BA-DA01-AD61-BD6C4FACB0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109F6A83-175B-A9BF-609F-90A19C619926}"/>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96C67223-3DC5-01AD-67F2-39A3E06CB0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4D3A8A99-6F71-0BA0-34E9-1D4795AA6F44}"/>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E86EE8C3-957B-9D0F-78FE-3CC1AD72DAF6}"/>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2F79C5C0-EAA8-9AC6-5393-B26799C7836D}"/>
              </a:ext>
            </a:extLst>
          </p:cNvPr>
          <p:cNvSpPr>
            <a:spLocks noGrp="1"/>
          </p:cNvSpPr>
          <p:nvPr>
            <p:ph type="sldNum" idx="11"/>
          </p:nvPr>
        </p:nvSpPr>
        <p:spPr/>
        <p:txBody>
          <a:bodyPr/>
          <a:lstStyle>
            <a:lvl1pPr>
              <a:defRPr/>
            </a:lvl1pPr>
          </a:lstStyle>
          <a:p>
            <a:fld id="{C6EFD993-9A19-4FB3-84FD-A3D3C364FBCB}" type="slidenum">
              <a:rPr lang="hu-HU" altLang="hu-HU"/>
              <a:pPr/>
              <a:t>‹#›</a:t>
            </a:fld>
            <a:endParaRPr lang="hu-HU" altLang="hu-HU"/>
          </a:p>
        </p:txBody>
      </p:sp>
      <p:sp>
        <p:nvSpPr>
          <p:cNvPr id="9" name="Dátum helye 8">
            <a:extLst>
              <a:ext uri="{FF2B5EF4-FFF2-40B4-BE49-F238E27FC236}">
                <a16:creationId xmlns:a16="http://schemas.microsoft.com/office/drawing/2014/main" id="{57A6BC56-E31E-C885-89A3-90881258637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87005356"/>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A2C2FEE-102B-1AC3-22D4-A69482C0EFC6}"/>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215ED05D-C6C9-BAF1-8BF3-9BC0BECF30B8}"/>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FBD7CECB-715E-BFAD-CAE4-DA3F5456EE50}"/>
              </a:ext>
            </a:extLst>
          </p:cNvPr>
          <p:cNvSpPr>
            <a:spLocks noGrp="1"/>
          </p:cNvSpPr>
          <p:nvPr>
            <p:ph type="sldNum" idx="11"/>
          </p:nvPr>
        </p:nvSpPr>
        <p:spPr/>
        <p:txBody>
          <a:bodyPr/>
          <a:lstStyle>
            <a:lvl1pPr>
              <a:defRPr/>
            </a:lvl1pPr>
          </a:lstStyle>
          <a:p>
            <a:fld id="{6DBF6DE5-CEE9-49E2-B2A3-64F5C4341E35}" type="slidenum">
              <a:rPr lang="hu-HU" altLang="hu-HU"/>
              <a:pPr/>
              <a:t>‹#›</a:t>
            </a:fld>
            <a:endParaRPr lang="hu-HU" altLang="hu-HU"/>
          </a:p>
        </p:txBody>
      </p:sp>
      <p:sp>
        <p:nvSpPr>
          <p:cNvPr id="5" name="Dátum helye 4">
            <a:extLst>
              <a:ext uri="{FF2B5EF4-FFF2-40B4-BE49-F238E27FC236}">
                <a16:creationId xmlns:a16="http://schemas.microsoft.com/office/drawing/2014/main" id="{16B608D0-CA28-86E0-A9A0-FDEE9CB3F4B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88842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B5BA9E7-C9A9-9238-19F7-6EC4F50EC1B1}"/>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41B05C54-4556-8440-62DD-EA12D6F69E1F}"/>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4E63DB1B-F196-D68E-DE27-ED83F59EFFD3}"/>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23916FC7-6FB4-6011-6FBF-F0EA8A0028E5}"/>
              </a:ext>
            </a:extLst>
          </p:cNvPr>
          <p:cNvSpPr>
            <a:spLocks noGrp="1"/>
          </p:cNvSpPr>
          <p:nvPr>
            <p:ph type="sldNum" idx="11"/>
          </p:nvPr>
        </p:nvSpPr>
        <p:spPr/>
        <p:txBody>
          <a:bodyPr/>
          <a:lstStyle>
            <a:lvl1pPr>
              <a:defRPr/>
            </a:lvl1pPr>
          </a:lstStyle>
          <a:p>
            <a:fld id="{E9092934-68BF-4CE4-9068-F4F70951EE1C}" type="slidenum">
              <a:rPr lang="hu-HU" altLang="hu-HU"/>
              <a:pPr/>
              <a:t>‹#›</a:t>
            </a:fld>
            <a:endParaRPr lang="hu-HU" altLang="hu-HU"/>
          </a:p>
        </p:txBody>
      </p:sp>
      <p:sp>
        <p:nvSpPr>
          <p:cNvPr id="6" name="Dátum helye 5">
            <a:extLst>
              <a:ext uri="{FF2B5EF4-FFF2-40B4-BE49-F238E27FC236}">
                <a16:creationId xmlns:a16="http://schemas.microsoft.com/office/drawing/2014/main" id="{642DC56E-FB1B-8164-C48E-962665E01E6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58451822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B6F31677-F3CD-BBAB-1B27-EBAEFB0B865C}"/>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47D31E88-67A7-0D57-E0A9-3A13FC003051}"/>
              </a:ext>
            </a:extLst>
          </p:cNvPr>
          <p:cNvSpPr>
            <a:spLocks noGrp="1"/>
          </p:cNvSpPr>
          <p:nvPr>
            <p:ph type="sldNum" idx="11"/>
          </p:nvPr>
        </p:nvSpPr>
        <p:spPr/>
        <p:txBody>
          <a:bodyPr/>
          <a:lstStyle>
            <a:lvl1pPr>
              <a:defRPr/>
            </a:lvl1pPr>
          </a:lstStyle>
          <a:p>
            <a:fld id="{AF91B3DD-AC42-4F66-A36E-742BF5A89BB5}" type="slidenum">
              <a:rPr lang="hu-HU" altLang="hu-HU"/>
              <a:pPr/>
              <a:t>‹#›</a:t>
            </a:fld>
            <a:endParaRPr lang="hu-HU" altLang="hu-HU"/>
          </a:p>
        </p:txBody>
      </p:sp>
      <p:sp>
        <p:nvSpPr>
          <p:cNvPr id="4" name="Dátum helye 3">
            <a:extLst>
              <a:ext uri="{FF2B5EF4-FFF2-40B4-BE49-F238E27FC236}">
                <a16:creationId xmlns:a16="http://schemas.microsoft.com/office/drawing/2014/main" id="{A4A48342-FD34-3BD4-D5F4-DC600E2A568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030082448"/>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880A0D4-6E7A-1C40-C550-5E6CF2B2984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46203051-039A-C6A2-7A3B-B006C8B076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E7CEB7C6-4238-7CEE-A4FD-EADD43F13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FEC5920A-EAEB-09CB-62E2-080E00439AC5}"/>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BCD45114-14E9-6006-CF1D-16D85BF88025}"/>
              </a:ext>
            </a:extLst>
          </p:cNvPr>
          <p:cNvSpPr>
            <a:spLocks noGrp="1"/>
          </p:cNvSpPr>
          <p:nvPr>
            <p:ph type="sldNum" idx="11"/>
          </p:nvPr>
        </p:nvSpPr>
        <p:spPr/>
        <p:txBody>
          <a:bodyPr/>
          <a:lstStyle>
            <a:lvl1pPr>
              <a:defRPr/>
            </a:lvl1pPr>
          </a:lstStyle>
          <a:p>
            <a:fld id="{413545DD-B586-4C93-BAC0-D1987EA0B493}" type="slidenum">
              <a:rPr lang="hu-HU" altLang="hu-HU"/>
              <a:pPr/>
              <a:t>‹#›</a:t>
            </a:fld>
            <a:endParaRPr lang="hu-HU" altLang="hu-HU"/>
          </a:p>
        </p:txBody>
      </p:sp>
      <p:sp>
        <p:nvSpPr>
          <p:cNvPr id="7" name="Dátum helye 6">
            <a:extLst>
              <a:ext uri="{FF2B5EF4-FFF2-40B4-BE49-F238E27FC236}">
                <a16:creationId xmlns:a16="http://schemas.microsoft.com/office/drawing/2014/main" id="{7B841390-AFCE-0537-4CF0-D05E5B7EC15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28594543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41B2809-84D2-14E9-3949-16AB40E77A3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0B360F3F-C1AB-A450-25F7-2ACE203EF62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AF929FF7-2ED2-FA63-4BD0-4A43E964EE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7D146FCA-C896-020B-435A-DEA85CEFECC9}"/>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6F27F55B-83FD-1A23-CC54-F248E900F21B}"/>
              </a:ext>
            </a:extLst>
          </p:cNvPr>
          <p:cNvSpPr>
            <a:spLocks noGrp="1"/>
          </p:cNvSpPr>
          <p:nvPr>
            <p:ph type="sldNum" idx="11"/>
          </p:nvPr>
        </p:nvSpPr>
        <p:spPr/>
        <p:txBody>
          <a:bodyPr/>
          <a:lstStyle>
            <a:lvl1pPr>
              <a:defRPr/>
            </a:lvl1pPr>
          </a:lstStyle>
          <a:p>
            <a:fld id="{F6E06D5C-099B-4BC1-B4B2-4073F0668ACC}" type="slidenum">
              <a:rPr lang="hu-HU" altLang="hu-HU"/>
              <a:pPr/>
              <a:t>‹#›</a:t>
            </a:fld>
            <a:endParaRPr lang="hu-HU" altLang="hu-HU"/>
          </a:p>
        </p:txBody>
      </p:sp>
      <p:sp>
        <p:nvSpPr>
          <p:cNvPr id="7" name="Dátum helye 6">
            <a:extLst>
              <a:ext uri="{FF2B5EF4-FFF2-40B4-BE49-F238E27FC236}">
                <a16:creationId xmlns:a16="http://schemas.microsoft.com/office/drawing/2014/main" id="{79667938-F953-F9E5-F681-5A43E1299D2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94361355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96D88D0-6E7F-61DE-A6A8-85BE9050BA33}"/>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CD929293-875B-7485-2902-323DCC7FA64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DA8C18C6-EE5B-FA75-C8E7-D0F79356981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6AD217CF-AE62-F9B3-D3D9-BCD087DA3A43}"/>
              </a:ext>
            </a:extLst>
          </p:cNvPr>
          <p:cNvSpPr>
            <a:spLocks noGrp="1"/>
          </p:cNvSpPr>
          <p:nvPr>
            <p:ph type="sldNum" idx="11"/>
          </p:nvPr>
        </p:nvSpPr>
        <p:spPr/>
        <p:txBody>
          <a:bodyPr/>
          <a:lstStyle>
            <a:lvl1pPr>
              <a:defRPr/>
            </a:lvl1pPr>
          </a:lstStyle>
          <a:p>
            <a:fld id="{654E04CA-0C76-4CA1-8762-8DB8F6C3628A}" type="slidenum">
              <a:rPr lang="hu-HU" altLang="hu-HU"/>
              <a:pPr/>
              <a:t>‹#›</a:t>
            </a:fld>
            <a:endParaRPr lang="hu-HU" altLang="hu-HU"/>
          </a:p>
        </p:txBody>
      </p:sp>
      <p:sp>
        <p:nvSpPr>
          <p:cNvPr id="6" name="Dátum helye 5">
            <a:extLst>
              <a:ext uri="{FF2B5EF4-FFF2-40B4-BE49-F238E27FC236}">
                <a16:creationId xmlns:a16="http://schemas.microsoft.com/office/drawing/2014/main" id="{B6A24D73-D7B9-2FD3-FAC0-6C0F47B6FC8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75457655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260C52B6-04A8-FB1A-D48F-2A6003B680AD}"/>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CA3A9BC2-128F-4F58-5A0E-4C4617B9A9C8}"/>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29907BAC-4517-1C86-0304-B6B972DCB8EC}"/>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CC08EE1F-6244-F788-FF2B-9D782956D285}"/>
              </a:ext>
            </a:extLst>
          </p:cNvPr>
          <p:cNvSpPr>
            <a:spLocks noGrp="1"/>
          </p:cNvSpPr>
          <p:nvPr>
            <p:ph type="sldNum" idx="11"/>
          </p:nvPr>
        </p:nvSpPr>
        <p:spPr/>
        <p:txBody>
          <a:bodyPr/>
          <a:lstStyle>
            <a:lvl1pPr>
              <a:defRPr/>
            </a:lvl1pPr>
          </a:lstStyle>
          <a:p>
            <a:fld id="{AF2E445C-915B-4F06-A01E-0FB38080C2D6}" type="slidenum">
              <a:rPr lang="hu-HU" altLang="hu-HU"/>
              <a:pPr/>
              <a:t>‹#›</a:t>
            </a:fld>
            <a:endParaRPr lang="hu-HU" altLang="hu-HU"/>
          </a:p>
        </p:txBody>
      </p:sp>
      <p:sp>
        <p:nvSpPr>
          <p:cNvPr id="6" name="Dátum helye 5">
            <a:extLst>
              <a:ext uri="{FF2B5EF4-FFF2-40B4-BE49-F238E27FC236}">
                <a16:creationId xmlns:a16="http://schemas.microsoft.com/office/drawing/2014/main" id="{8D4583D1-A4A0-7FED-AAE4-5FC80E399A70}"/>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21354256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F0CBC46-54EC-1234-2433-84F8D59A7471}"/>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FC8619AD-2755-7DCB-3C06-2A38AFAF50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938BD257-538A-8439-4904-746EDA41AFB5}"/>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13013CA3-FA87-0F89-66A9-9996DE0956D7}"/>
              </a:ext>
            </a:extLst>
          </p:cNvPr>
          <p:cNvSpPr>
            <a:spLocks noGrp="1"/>
          </p:cNvSpPr>
          <p:nvPr>
            <p:ph type="sldNum" idx="11"/>
          </p:nvPr>
        </p:nvSpPr>
        <p:spPr/>
        <p:txBody>
          <a:bodyPr/>
          <a:lstStyle>
            <a:lvl1pPr>
              <a:defRPr/>
            </a:lvl1pPr>
          </a:lstStyle>
          <a:p>
            <a:fld id="{616E1D7A-1671-4FD0-858E-18599B719419}" type="slidenum">
              <a:rPr lang="hu-HU" altLang="hu-HU"/>
              <a:pPr/>
              <a:t>‹#›</a:t>
            </a:fld>
            <a:endParaRPr lang="hu-HU" altLang="hu-HU"/>
          </a:p>
        </p:txBody>
      </p:sp>
      <p:sp>
        <p:nvSpPr>
          <p:cNvPr id="6" name="Dátum helye 5">
            <a:extLst>
              <a:ext uri="{FF2B5EF4-FFF2-40B4-BE49-F238E27FC236}">
                <a16:creationId xmlns:a16="http://schemas.microsoft.com/office/drawing/2014/main" id="{B2593D86-A9BD-E20A-1895-E51C7602CA42}"/>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63754256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B7403BE-82D0-4D5D-6D1E-4832DC5C693F}"/>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EF3D548-89E2-5C3E-8708-F38E6420DF5A}"/>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CFAFD037-6E3C-0CEE-1D6D-04EF799C2F7C}"/>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B7792D8A-46D5-5243-E546-02E2DF8FA6C4}"/>
              </a:ext>
            </a:extLst>
          </p:cNvPr>
          <p:cNvSpPr>
            <a:spLocks noGrp="1"/>
          </p:cNvSpPr>
          <p:nvPr>
            <p:ph type="sldNum" idx="11"/>
          </p:nvPr>
        </p:nvSpPr>
        <p:spPr/>
        <p:txBody>
          <a:bodyPr/>
          <a:lstStyle>
            <a:lvl1pPr>
              <a:defRPr/>
            </a:lvl1pPr>
          </a:lstStyle>
          <a:p>
            <a:fld id="{A6E125D2-EEC8-49BD-BB4D-45DD450E7FAD}" type="slidenum">
              <a:rPr lang="hu-HU" altLang="hu-HU"/>
              <a:pPr/>
              <a:t>‹#›</a:t>
            </a:fld>
            <a:endParaRPr lang="hu-HU" altLang="hu-HU"/>
          </a:p>
        </p:txBody>
      </p:sp>
      <p:sp>
        <p:nvSpPr>
          <p:cNvPr id="6" name="Dátum helye 5">
            <a:extLst>
              <a:ext uri="{FF2B5EF4-FFF2-40B4-BE49-F238E27FC236}">
                <a16:creationId xmlns:a16="http://schemas.microsoft.com/office/drawing/2014/main" id="{1A61AC43-941C-CB28-2712-CAF68C9DE6AF}"/>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15533815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2F28EB6-6A0E-81FA-1286-0A2E23FFCB72}"/>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EC256FD6-01FB-404A-8602-BFEC2CDCA7CD}"/>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3799CB9A-A180-B260-1282-6957FA6762F7}"/>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A8A4AB99-58FD-32D5-06E9-1DD6B318BA3E}"/>
              </a:ext>
            </a:extLst>
          </p:cNvPr>
          <p:cNvSpPr>
            <a:spLocks noGrp="1"/>
          </p:cNvSpPr>
          <p:nvPr>
            <p:ph type="sldNum" idx="11"/>
          </p:nvPr>
        </p:nvSpPr>
        <p:spPr/>
        <p:txBody>
          <a:bodyPr/>
          <a:lstStyle>
            <a:lvl1pPr>
              <a:defRPr/>
            </a:lvl1pPr>
          </a:lstStyle>
          <a:p>
            <a:fld id="{3C8301BF-CDA7-4F21-83B9-2F5FE94E27F7}" type="slidenum">
              <a:rPr lang="hu-HU" altLang="hu-HU"/>
              <a:pPr/>
              <a:t>‹#›</a:t>
            </a:fld>
            <a:endParaRPr lang="hu-HU" altLang="hu-HU"/>
          </a:p>
        </p:txBody>
      </p:sp>
      <p:sp>
        <p:nvSpPr>
          <p:cNvPr id="6" name="Dátum helye 5">
            <a:extLst>
              <a:ext uri="{FF2B5EF4-FFF2-40B4-BE49-F238E27FC236}">
                <a16:creationId xmlns:a16="http://schemas.microsoft.com/office/drawing/2014/main" id="{5C244149-7553-A205-7562-07A3677668F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17729605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9E12ECB-6C50-CDB7-A249-541F8D349A25}"/>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E8D216DB-037F-440E-D512-9ABD37A1068B}"/>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BD1F2184-9951-94DF-2B74-19C54D623989}"/>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8D3D3C31-6EF6-183D-5276-6FD93DACC1D6}"/>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7020A114-BBA4-E0EA-D26A-712833E7B0A6}"/>
              </a:ext>
            </a:extLst>
          </p:cNvPr>
          <p:cNvSpPr>
            <a:spLocks noGrp="1"/>
          </p:cNvSpPr>
          <p:nvPr>
            <p:ph type="sldNum" idx="11"/>
          </p:nvPr>
        </p:nvSpPr>
        <p:spPr/>
        <p:txBody>
          <a:bodyPr/>
          <a:lstStyle>
            <a:lvl1pPr>
              <a:defRPr/>
            </a:lvl1pPr>
          </a:lstStyle>
          <a:p>
            <a:fld id="{3672E906-DF0D-4307-A6AC-28C7B2980769}" type="slidenum">
              <a:rPr lang="hu-HU" altLang="hu-HU"/>
              <a:pPr/>
              <a:t>‹#›</a:t>
            </a:fld>
            <a:endParaRPr lang="hu-HU" altLang="hu-HU"/>
          </a:p>
        </p:txBody>
      </p:sp>
      <p:sp>
        <p:nvSpPr>
          <p:cNvPr id="7" name="Dátum helye 6">
            <a:extLst>
              <a:ext uri="{FF2B5EF4-FFF2-40B4-BE49-F238E27FC236}">
                <a16:creationId xmlns:a16="http://schemas.microsoft.com/office/drawing/2014/main" id="{FA6F19A3-9682-6697-3A9A-56EA0EEDA2C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308313268"/>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7B1D5C9-51DC-5B30-7EF0-07AE11319079}"/>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6A2D9145-4C61-FDFC-55D5-665F3581D3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E086DC21-CB68-C777-1BBF-0703159BC84E}"/>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F7220D6-3D39-2364-0C5C-B0BBE36DF1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A823FD63-87C3-F554-67E9-CA6964E67424}"/>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DEE3B13B-B622-4E50-A891-0ED6352ACF2C}"/>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98AAE719-1284-A598-4F8D-A610CB1512F7}"/>
              </a:ext>
            </a:extLst>
          </p:cNvPr>
          <p:cNvSpPr>
            <a:spLocks noGrp="1"/>
          </p:cNvSpPr>
          <p:nvPr>
            <p:ph type="sldNum" idx="11"/>
          </p:nvPr>
        </p:nvSpPr>
        <p:spPr/>
        <p:txBody>
          <a:bodyPr/>
          <a:lstStyle>
            <a:lvl1pPr>
              <a:defRPr/>
            </a:lvl1pPr>
          </a:lstStyle>
          <a:p>
            <a:fld id="{345764F1-E005-45B2-B198-38325ADA123E}" type="slidenum">
              <a:rPr lang="hu-HU" altLang="hu-HU"/>
              <a:pPr/>
              <a:t>‹#›</a:t>
            </a:fld>
            <a:endParaRPr lang="hu-HU" altLang="hu-HU"/>
          </a:p>
        </p:txBody>
      </p:sp>
      <p:sp>
        <p:nvSpPr>
          <p:cNvPr id="9" name="Dátum helye 8">
            <a:extLst>
              <a:ext uri="{FF2B5EF4-FFF2-40B4-BE49-F238E27FC236}">
                <a16:creationId xmlns:a16="http://schemas.microsoft.com/office/drawing/2014/main" id="{8CFFB2F3-756E-D487-E901-9FD4B608DA4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237844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C87E1FD-908C-8179-D2EA-01B0FB245B55}"/>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474F65BC-0E3E-A8E8-20BC-1889D1F22E1D}"/>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FC30A375-BAE8-888E-8825-6F7E1CC83F1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39553068-D06E-DF42-BCC7-52622C851C2E}"/>
              </a:ext>
            </a:extLst>
          </p:cNvPr>
          <p:cNvSpPr>
            <a:spLocks noGrp="1"/>
          </p:cNvSpPr>
          <p:nvPr>
            <p:ph type="sldNum" idx="11"/>
          </p:nvPr>
        </p:nvSpPr>
        <p:spPr/>
        <p:txBody>
          <a:bodyPr/>
          <a:lstStyle>
            <a:lvl1pPr>
              <a:defRPr/>
            </a:lvl1pPr>
          </a:lstStyle>
          <a:p>
            <a:fld id="{41551C31-B0EC-45D3-87C2-936659244B4C}" type="slidenum">
              <a:rPr lang="hu-HU" altLang="hu-HU"/>
              <a:pPr/>
              <a:t>‹#›</a:t>
            </a:fld>
            <a:endParaRPr lang="hu-HU" altLang="hu-HU"/>
          </a:p>
        </p:txBody>
      </p:sp>
      <p:sp>
        <p:nvSpPr>
          <p:cNvPr id="6" name="Dátum helye 5">
            <a:extLst>
              <a:ext uri="{FF2B5EF4-FFF2-40B4-BE49-F238E27FC236}">
                <a16:creationId xmlns:a16="http://schemas.microsoft.com/office/drawing/2014/main" id="{A9648912-62B3-593E-DF59-C9022949CDA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93713547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B074E87-5BC0-78BE-BAD6-AEEEB1EC81B8}"/>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C715559F-B420-797A-3886-C1D238783B08}"/>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1CD9299B-7F70-8DA1-69E5-C989953E4C1F}"/>
              </a:ext>
            </a:extLst>
          </p:cNvPr>
          <p:cNvSpPr>
            <a:spLocks noGrp="1"/>
          </p:cNvSpPr>
          <p:nvPr>
            <p:ph type="sldNum" idx="11"/>
          </p:nvPr>
        </p:nvSpPr>
        <p:spPr/>
        <p:txBody>
          <a:bodyPr/>
          <a:lstStyle>
            <a:lvl1pPr>
              <a:defRPr/>
            </a:lvl1pPr>
          </a:lstStyle>
          <a:p>
            <a:fld id="{94B5057D-25BE-4B2A-A2DD-83E2FABEC1B0}" type="slidenum">
              <a:rPr lang="hu-HU" altLang="hu-HU"/>
              <a:pPr/>
              <a:t>‹#›</a:t>
            </a:fld>
            <a:endParaRPr lang="hu-HU" altLang="hu-HU"/>
          </a:p>
        </p:txBody>
      </p:sp>
      <p:sp>
        <p:nvSpPr>
          <p:cNvPr id="5" name="Dátum helye 4">
            <a:extLst>
              <a:ext uri="{FF2B5EF4-FFF2-40B4-BE49-F238E27FC236}">
                <a16:creationId xmlns:a16="http://schemas.microsoft.com/office/drawing/2014/main" id="{BC9D5579-A7A2-8A39-B144-4BBF61ABA3E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32607080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E882A2D0-27CE-EE09-33F1-1282A3B629C1}"/>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B17186AD-6F6A-0525-AF72-446401526470}"/>
              </a:ext>
            </a:extLst>
          </p:cNvPr>
          <p:cNvSpPr>
            <a:spLocks noGrp="1"/>
          </p:cNvSpPr>
          <p:nvPr>
            <p:ph type="sldNum" idx="11"/>
          </p:nvPr>
        </p:nvSpPr>
        <p:spPr/>
        <p:txBody>
          <a:bodyPr/>
          <a:lstStyle>
            <a:lvl1pPr>
              <a:defRPr/>
            </a:lvl1pPr>
          </a:lstStyle>
          <a:p>
            <a:fld id="{0FE22E09-6A8A-48C4-88C3-E3D959460B8F}" type="slidenum">
              <a:rPr lang="hu-HU" altLang="hu-HU"/>
              <a:pPr/>
              <a:t>‹#›</a:t>
            </a:fld>
            <a:endParaRPr lang="hu-HU" altLang="hu-HU"/>
          </a:p>
        </p:txBody>
      </p:sp>
      <p:sp>
        <p:nvSpPr>
          <p:cNvPr id="4" name="Dátum helye 3">
            <a:extLst>
              <a:ext uri="{FF2B5EF4-FFF2-40B4-BE49-F238E27FC236}">
                <a16:creationId xmlns:a16="http://schemas.microsoft.com/office/drawing/2014/main" id="{1D26DFFD-32E8-6C02-6291-800BF33CCB5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004591321"/>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D50969D-D2EC-FA13-D5D0-43CC7387101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3B4AFB2E-3C3B-03CA-7F5A-C9A863E32A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B64D8933-ED7B-88C9-950C-EEF19D0530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7E61EAE5-FD80-6B79-562D-5D400B3E6DFD}"/>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061EF8C2-65AD-847C-4FC9-F4EDB901705E}"/>
              </a:ext>
            </a:extLst>
          </p:cNvPr>
          <p:cNvSpPr>
            <a:spLocks noGrp="1"/>
          </p:cNvSpPr>
          <p:nvPr>
            <p:ph type="sldNum" idx="11"/>
          </p:nvPr>
        </p:nvSpPr>
        <p:spPr/>
        <p:txBody>
          <a:bodyPr/>
          <a:lstStyle>
            <a:lvl1pPr>
              <a:defRPr/>
            </a:lvl1pPr>
          </a:lstStyle>
          <a:p>
            <a:fld id="{611490BB-F1DA-4D83-A243-1E16FB137506}" type="slidenum">
              <a:rPr lang="hu-HU" altLang="hu-HU"/>
              <a:pPr/>
              <a:t>‹#›</a:t>
            </a:fld>
            <a:endParaRPr lang="hu-HU" altLang="hu-HU"/>
          </a:p>
        </p:txBody>
      </p:sp>
      <p:sp>
        <p:nvSpPr>
          <p:cNvPr id="7" name="Dátum helye 6">
            <a:extLst>
              <a:ext uri="{FF2B5EF4-FFF2-40B4-BE49-F238E27FC236}">
                <a16:creationId xmlns:a16="http://schemas.microsoft.com/office/drawing/2014/main" id="{C0CA2E6A-5F52-425A-4B2C-DA5671BD710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65883011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C0DFF37-579F-9D5D-93A3-EF877C15368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7CB42BEC-344C-CE70-91B0-B63CBCB5E2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F0478ADF-1B54-A993-F477-F69C1CDC09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1E6CEAE3-24FC-1358-084B-81F3B20D857C}"/>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CE7C3B07-328F-DFCF-91FB-2430468E9E13}"/>
              </a:ext>
            </a:extLst>
          </p:cNvPr>
          <p:cNvSpPr>
            <a:spLocks noGrp="1"/>
          </p:cNvSpPr>
          <p:nvPr>
            <p:ph type="sldNum" idx="11"/>
          </p:nvPr>
        </p:nvSpPr>
        <p:spPr/>
        <p:txBody>
          <a:bodyPr/>
          <a:lstStyle>
            <a:lvl1pPr>
              <a:defRPr/>
            </a:lvl1pPr>
          </a:lstStyle>
          <a:p>
            <a:fld id="{C9FC07D3-18A4-46C0-835A-5085EC7758CB}" type="slidenum">
              <a:rPr lang="hu-HU" altLang="hu-HU"/>
              <a:pPr/>
              <a:t>‹#›</a:t>
            </a:fld>
            <a:endParaRPr lang="hu-HU" altLang="hu-HU"/>
          </a:p>
        </p:txBody>
      </p:sp>
      <p:sp>
        <p:nvSpPr>
          <p:cNvPr id="7" name="Dátum helye 6">
            <a:extLst>
              <a:ext uri="{FF2B5EF4-FFF2-40B4-BE49-F238E27FC236}">
                <a16:creationId xmlns:a16="http://schemas.microsoft.com/office/drawing/2014/main" id="{AE3DF4BE-4FEB-2050-24D7-E6937E51C99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00968110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2BFF3D8-69C9-0230-786C-738A60A213C9}"/>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AD0A4D0C-2138-6A34-BB62-924F4190375B}"/>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AC53ACA2-6C29-C6F4-9079-C2C9DD5FCDC5}"/>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C95DA515-81DD-A602-3CD4-5E6B137F5CBC}"/>
              </a:ext>
            </a:extLst>
          </p:cNvPr>
          <p:cNvSpPr>
            <a:spLocks noGrp="1"/>
          </p:cNvSpPr>
          <p:nvPr>
            <p:ph type="sldNum" idx="11"/>
          </p:nvPr>
        </p:nvSpPr>
        <p:spPr/>
        <p:txBody>
          <a:bodyPr/>
          <a:lstStyle>
            <a:lvl1pPr>
              <a:defRPr/>
            </a:lvl1pPr>
          </a:lstStyle>
          <a:p>
            <a:fld id="{3F320F92-32F2-4687-B022-F6BA8ECF970B}" type="slidenum">
              <a:rPr lang="hu-HU" altLang="hu-HU"/>
              <a:pPr/>
              <a:t>‹#›</a:t>
            </a:fld>
            <a:endParaRPr lang="hu-HU" altLang="hu-HU"/>
          </a:p>
        </p:txBody>
      </p:sp>
      <p:sp>
        <p:nvSpPr>
          <p:cNvPr id="6" name="Dátum helye 5">
            <a:extLst>
              <a:ext uri="{FF2B5EF4-FFF2-40B4-BE49-F238E27FC236}">
                <a16:creationId xmlns:a16="http://schemas.microsoft.com/office/drawing/2014/main" id="{1FBE391B-513E-44FA-4E1D-50E2BA8DC63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09321263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0944A45-4110-6C31-EA84-94282AA9E2F9}"/>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318E2E2D-7F14-85A6-DDF7-B7D994FEBC2E}"/>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2F102C58-9065-C5CE-331F-24191246FC28}"/>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6BB7117C-8399-CC15-7929-464F6BD1DB36}"/>
              </a:ext>
            </a:extLst>
          </p:cNvPr>
          <p:cNvSpPr>
            <a:spLocks noGrp="1"/>
          </p:cNvSpPr>
          <p:nvPr>
            <p:ph type="sldNum" idx="11"/>
          </p:nvPr>
        </p:nvSpPr>
        <p:spPr/>
        <p:txBody>
          <a:bodyPr/>
          <a:lstStyle>
            <a:lvl1pPr>
              <a:defRPr/>
            </a:lvl1pPr>
          </a:lstStyle>
          <a:p>
            <a:fld id="{0F739B99-7052-4A83-A7D6-39759EC085AB}" type="slidenum">
              <a:rPr lang="hu-HU" altLang="hu-HU"/>
              <a:pPr/>
              <a:t>‹#›</a:t>
            </a:fld>
            <a:endParaRPr lang="hu-HU" altLang="hu-HU"/>
          </a:p>
        </p:txBody>
      </p:sp>
      <p:sp>
        <p:nvSpPr>
          <p:cNvPr id="6" name="Dátum helye 5">
            <a:extLst>
              <a:ext uri="{FF2B5EF4-FFF2-40B4-BE49-F238E27FC236}">
                <a16:creationId xmlns:a16="http://schemas.microsoft.com/office/drawing/2014/main" id="{32ADAF9C-2BDA-BE1C-6768-E46A2194FE6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659047365"/>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9E44356-CEE8-FE8F-818D-7871B8D135AD}"/>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F83F185B-DACA-42FD-36E1-20DAB4A1E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3D2FBA5A-179A-64DD-BBD3-2A1994AA58B7}"/>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1F63617F-FD98-C1AC-9B44-320813D45A39}"/>
              </a:ext>
            </a:extLst>
          </p:cNvPr>
          <p:cNvSpPr>
            <a:spLocks noGrp="1"/>
          </p:cNvSpPr>
          <p:nvPr>
            <p:ph type="sldNum" idx="11"/>
          </p:nvPr>
        </p:nvSpPr>
        <p:spPr/>
        <p:txBody>
          <a:bodyPr/>
          <a:lstStyle>
            <a:lvl1pPr>
              <a:defRPr/>
            </a:lvl1pPr>
          </a:lstStyle>
          <a:p>
            <a:fld id="{F061B227-0837-438F-A110-8356A7867FC2}" type="slidenum">
              <a:rPr lang="hu-HU" altLang="hu-HU"/>
              <a:pPr/>
              <a:t>‹#›</a:t>
            </a:fld>
            <a:endParaRPr lang="hu-HU" altLang="hu-HU"/>
          </a:p>
        </p:txBody>
      </p:sp>
      <p:sp>
        <p:nvSpPr>
          <p:cNvPr id="6" name="Dátum helye 5">
            <a:extLst>
              <a:ext uri="{FF2B5EF4-FFF2-40B4-BE49-F238E27FC236}">
                <a16:creationId xmlns:a16="http://schemas.microsoft.com/office/drawing/2014/main" id="{6FD7BF53-55DD-D6C1-2075-B7617CF273A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5274623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2EED1FE-31AA-382B-8EAC-9118434B5325}"/>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E7F4C772-A2E0-7668-E201-DFA9F1F32DC8}"/>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A91A053B-C30B-89B5-0CB5-1FE781EE936F}"/>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E3CF6F7C-7FE9-6F72-3802-64B46682806E}"/>
              </a:ext>
            </a:extLst>
          </p:cNvPr>
          <p:cNvSpPr>
            <a:spLocks noGrp="1"/>
          </p:cNvSpPr>
          <p:nvPr>
            <p:ph type="sldNum" idx="11"/>
          </p:nvPr>
        </p:nvSpPr>
        <p:spPr/>
        <p:txBody>
          <a:bodyPr/>
          <a:lstStyle>
            <a:lvl1pPr>
              <a:defRPr/>
            </a:lvl1pPr>
          </a:lstStyle>
          <a:p>
            <a:fld id="{F7A74B59-8BD0-4A66-ADE0-BB380A134B34}" type="slidenum">
              <a:rPr lang="hu-HU" altLang="hu-HU"/>
              <a:pPr/>
              <a:t>‹#›</a:t>
            </a:fld>
            <a:endParaRPr lang="hu-HU" altLang="hu-HU"/>
          </a:p>
        </p:txBody>
      </p:sp>
      <p:sp>
        <p:nvSpPr>
          <p:cNvPr id="6" name="Dátum helye 5">
            <a:extLst>
              <a:ext uri="{FF2B5EF4-FFF2-40B4-BE49-F238E27FC236}">
                <a16:creationId xmlns:a16="http://schemas.microsoft.com/office/drawing/2014/main" id="{6ED34155-4970-7216-D057-B05CD98158B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733230007"/>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EC5866-2004-A041-3AB3-1D23924FD618}"/>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FE7C9805-0170-CDC3-5B8F-E7E77EACD220}"/>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FF23E196-B148-B4E4-CC98-22CCEBB4426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0A9A6395-EC6C-2370-E85D-12671139AF77}"/>
              </a:ext>
            </a:extLst>
          </p:cNvPr>
          <p:cNvSpPr>
            <a:spLocks noGrp="1"/>
          </p:cNvSpPr>
          <p:nvPr>
            <p:ph type="sldNum" idx="11"/>
          </p:nvPr>
        </p:nvSpPr>
        <p:spPr/>
        <p:txBody>
          <a:bodyPr/>
          <a:lstStyle>
            <a:lvl1pPr>
              <a:defRPr/>
            </a:lvl1pPr>
          </a:lstStyle>
          <a:p>
            <a:fld id="{FEF0C1F4-F469-4AE8-BA5E-C7218F046579}" type="slidenum">
              <a:rPr lang="hu-HU" altLang="hu-HU"/>
              <a:pPr/>
              <a:t>‹#›</a:t>
            </a:fld>
            <a:endParaRPr lang="hu-HU" altLang="hu-HU"/>
          </a:p>
        </p:txBody>
      </p:sp>
      <p:sp>
        <p:nvSpPr>
          <p:cNvPr id="6" name="Dátum helye 5">
            <a:extLst>
              <a:ext uri="{FF2B5EF4-FFF2-40B4-BE49-F238E27FC236}">
                <a16:creationId xmlns:a16="http://schemas.microsoft.com/office/drawing/2014/main" id="{16F67B91-B04B-C5FA-E86F-DA536A29237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577016078"/>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A163573-6C06-F39D-F91C-957D624D5C7D}"/>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85102DF4-F3F1-5443-0DD0-9CF033CD0E50}"/>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2709C0A-AA0F-45FD-922F-7164C6FE8A11}"/>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505ADF84-2AE0-5731-07C9-FDC2CE323F01}"/>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B0030DC3-42BB-735C-9C68-C7F3CBFE68E7}"/>
              </a:ext>
            </a:extLst>
          </p:cNvPr>
          <p:cNvSpPr>
            <a:spLocks noGrp="1"/>
          </p:cNvSpPr>
          <p:nvPr>
            <p:ph type="sldNum" idx="11"/>
          </p:nvPr>
        </p:nvSpPr>
        <p:spPr/>
        <p:txBody>
          <a:bodyPr/>
          <a:lstStyle>
            <a:lvl1pPr>
              <a:defRPr/>
            </a:lvl1pPr>
          </a:lstStyle>
          <a:p>
            <a:fld id="{8A8BE1D4-15C9-4932-BB2B-B150E240FB4E}" type="slidenum">
              <a:rPr lang="hu-HU" altLang="hu-HU"/>
              <a:pPr/>
              <a:t>‹#›</a:t>
            </a:fld>
            <a:endParaRPr lang="hu-HU" altLang="hu-HU"/>
          </a:p>
        </p:txBody>
      </p:sp>
      <p:sp>
        <p:nvSpPr>
          <p:cNvPr id="7" name="Dátum helye 6">
            <a:extLst>
              <a:ext uri="{FF2B5EF4-FFF2-40B4-BE49-F238E27FC236}">
                <a16:creationId xmlns:a16="http://schemas.microsoft.com/office/drawing/2014/main" id="{C2D7F0CB-4184-DF04-C645-A029204A04F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696472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284B2C3-B321-7D00-67B4-1B503D8F3C4E}"/>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C404B781-3453-1CDD-793A-8F242A13B4A2}"/>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F33E4541-47E3-94CE-7BF9-22CBA0A82985}"/>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77028255-D414-A71A-2CCA-8A430CEE322B}"/>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0575B467-034A-FE3B-69B8-412E8FFEC982}"/>
              </a:ext>
            </a:extLst>
          </p:cNvPr>
          <p:cNvSpPr>
            <a:spLocks noGrp="1"/>
          </p:cNvSpPr>
          <p:nvPr>
            <p:ph type="sldNum" idx="11"/>
          </p:nvPr>
        </p:nvSpPr>
        <p:spPr/>
        <p:txBody>
          <a:bodyPr/>
          <a:lstStyle>
            <a:lvl1pPr>
              <a:defRPr/>
            </a:lvl1pPr>
          </a:lstStyle>
          <a:p>
            <a:fld id="{8AD9C8E9-98F2-4E65-A907-69344199EC4B}" type="slidenum">
              <a:rPr lang="hu-HU" altLang="hu-HU"/>
              <a:pPr/>
              <a:t>‹#›</a:t>
            </a:fld>
            <a:endParaRPr lang="hu-HU" altLang="hu-HU"/>
          </a:p>
        </p:txBody>
      </p:sp>
      <p:sp>
        <p:nvSpPr>
          <p:cNvPr id="7" name="Dátum helye 6">
            <a:extLst>
              <a:ext uri="{FF2B5EF4-FFF2-40B4-BE49-F238E27FC236}">
                <a16:creationId xmlns:a16="http://schemas.microsoft.com/office/drawing/2014/main" id="{C4C7B061-20C9-CBF3-311D-8C048FD1A36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84397990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90DF261-93F8-E819-4B36-3E92E67EB664}"/>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2D50185A-8006-423D-D92D-4720DBFB4C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47DF4B5B-3CCC-101C-7389-907B32376F1B}"/>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AD62E46-EAC9-6E09-7824-A654D9971AD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672EA5B1-2561-631D-0636-265C646F3B97}"/>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0496F07F-0D5A-9B07-CFC9-3568D50D899B}"/>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31BA7C1D-D675-05AE-7024-0E8ADC505921}"/>
              </a:ext>
            </a:extLst>
          </p:cNvPr>
          <p:cNvSpPr>
            <a:spLocks noGrp="1"/>
          </p:cNvSpPr>
          <p:nvPr>
            <p:ph type="sldNum" idx="11"/>
          </p:nvPr>
        </p:nvSpPr>
        <p:spPr/>
        <p:txBody>
          <a:bodyPr/>
          <a:lstStyle>
            <a:lvl1pPr>
              <a:defRPr/>
            </a:lvl1pPr>
          </a:lstStyle>
          <a:p>
            <a:fld id="{0592CC36-D704-4AB6-B94A-1D1B9C5D386F}" type="slidenum">
              <a:rPr lang="hu-HU" altLang="hu-HU"/>
              <a:pPr/>
              <a:t>‹#›</a:t>
            </a:fld>
            <a:endParaRPr lang="hu-HU" altLang="hu-HU"/>
          </a:p>
        </p:txBody>
      </p:sp>
      <p:sp>
        <p:nvSpPr>
          <p:cNvPr id="9" name="Dátum helye 8">
            <a:extLst>
              <a:ext uri="{FF2B5EF4-FFF2-40B4-BE49-F238E27FC236}">
                <a16:creationId xmlns:a16="http://schemas.microsoft.com/office/drawing/2014/main" id="{AAA1682E-730A-86D3-308D-DDB506644DE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84880323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B957BD7-08AF-DD03-EDC5-12F5115F8B6E}"/>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64D105A8-AF58-D1AC-41A1-ED60EEF5C18B}"/>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B82CA03A-4004-DE7B-610E-951AD1A08A28}"/>
              </a:ext>
            </a:extLst>
          </p:cNvPr>
          <p:cNvSpPr>
            <a:spLocks noGrp="1"/>
          </p:cNvSpPr>
          <p:nvPr>
            <p:ph type="sldNum" idx="11"/>
          </p:nvPr>
        </p:nvSpPr>
        <p:spPr/>
        <p:txBody>
          <a:bodyPr/>
          <a:lstStyle>
            <a:lvl1pPr>
              <a:defRPr/>
            </a:lvl1pPr>
          </a:lstStyle>
          <a:p>
            <a:fld id="{151E79D7-6C99-497E-8DA6-4A771396C9D1}" type="slidenum">
              <a:rPr lang="hu-HU" altLang="hu-HU"/>
              <a:pPr/>
              <a:t>‹#›</a:t>
            </a:fld>
            <a:endParaRPr lang="hu-HU" altLang="hu-HU"/>
          </a:p>
        </p:txBody>
      </p:sp>
      <p:sp>
        <p:nvSpPr>
          <p:cNvPr id="5" name="Dátum helye 4">
            <a:extLst>
              <a:ext uri="{FF2B5EF4-FFF2-40B4-BE49-F238E27FC236}">
                <a16:creationId xmlns:a16="http://schemas.microsoft.com/office/drawing/2014/main" id="{2C4A3B95-C2F7-0DE0-06C5-DF4D26F8DDD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82214024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2564F0A3-6D62-BF56-72F6-4DC8805A9811}"/>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992B3005-88E0-7CAF-38D4-37FF299B2DD7}"/>
              </a:ext>
            </a:extLst>
          </p:cNvPr>
          <p:cNvSpPr>
            <a:spLocks noGrp="1"/>
          </p:cNvSpPr>
          <p:nvPr>
            <p:ph type="sldNum" idx="11"/>
          </p:nvPr>
        </p:nvSpPr>
        <p:spPr/>
        <p:txBody>
          <a:bodyPr/>
          <a:lstStyle>
            <a:lvl1pPr>
              <a:defRPr/>
            </a:lvl1pPr>
          </a:lstStyle>
          <a:p>
            <a:fld id="{AFAAC28B-70D6-4A0E-A79A-3B9E1093CEC2}" type="slidenum">
              <a:rPr lang="hu-HU" altLang="hu-HU"/>
              <a:pPr/>
              <a:t>‹#›</a:t>
            </a:fld>
            <a:endParaRPr lang="hu-HU" altLang="hu-HU"/>
          </a:p>
        </p:txBody>
      </p:sp>
      <p:sp>
        <p:nvSpPr>
          <p:cNvPr id="4" name="Dátum helye 3">
            <a:extLst>
              <a:ext uri="{FF2B5EF4-FFF2-40B4-BE49-F238E27FC236}">
                <a16:creationId xmlns:a16="http://schemas.microsoft.com/office/drawing/2014/main" id="{75690ACE-5854-601F-8308-84E29ACE87B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432777147"/>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3C58D65-F0F5-50FD-BC46-32B67D7B444B}"/>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39D18D90-C3E7-F5ED-6F05-D20CE79E2E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3569933A-62E6-2A9C-A3A9-DD640177F1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2A92BF94-5F08-3B86-E6CE-DAA5DB50E979}"/>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50B02FBA-A769-E1AE-CA4F-48F3E6A6994A}"/>
              </a:ext>
            </a:extLst>
          </p:cNvPr>
          <p:cNvSpPr>
            <a:spLocks noGrp="1"/>
          </p:cNvSpPr>
          <p:nvPr>
            <p:ph type="sldNum" idx="11"/>
          </p:nvPr>
        </p:nvSpPr>
        <p:spPr/>
        <p:txBody>
          <a:bodyPr/>
          <a:lstStyle>
            <a:lvl1pPr>
              <a:defRPr/>
            </a:lvl1pPr>
          </a:lstStyle>
          <a:p>
            <a:fld id="{9ED4001C-2A9D-43F2-B010-DE16AF251AAB}" type="slidenum">
              <a:rPr lang="hu-HU" altLang="hu-HU"/>
              <a:pPr/>
              <a:t>‹#›</a:t>
            </a:fld>
            <a:endParaRPr lang="hu-HU" altLang="hu-HU"/>
          </a:p>
        </p:txBody>
      </p:sp>
      <p:sp>
        <p:nvSpPr>
          <p:cNvPr id="7" name="Dátum helye 6">
            <a:extLst>
              <a:ext uri="{FF2B5EF4-FFF2-40B4-BE49-F238E27FC236}">
                <a16:creationId xmlns:a16="http://schemas.microsoft.com/office/drawing/2014/main" id="{576FE29C-AB88-947E-1043-7FCFC279A86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55563816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BC54CB6-B34C-06B6-9A33-77B4A6AAA2C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C400BAD9-ABA1-4F4A-5A5E-D1E64AFA32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1FC21228-DD74-0AF8-121F-2C3C0E3BD5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B682D543-DE66-7CF1-4498-81CB28A5021B}"/>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AF671263-AF8F-9C3B-0DCE-594BFF82B40D}"/>
              </a:ext>
            </a:extLst>
          </p:cNvPr>
          <p:cNvSpPr>
            <a:spLocks noGrp="1"/>
          </p:cNvSpPr>
          <p:nvPr>
            <p:ph type="sldNum" idx="11"/>
          </p:nvPr>
        </p:nvSpPr>
        <p:spPr/>
        <p:txBody>
          <a:bodyPr/>
          <a:lstStyle>
            <a:lvl1pPr>
              <a:defRPr/>
            </a:lvl1pPr>
          </a:lstStyle>
          <a:p>
            <a:fld id="{005640B8-A5A7-4238-A8F5-804323BE2501}" type="slidenum">
              <a:rPr lang="hu-HU" altLang="hu-HU"/>
              <a:pPr/>
              <a:t>‹#›</a:t>
            </a:fld>
            <a:endParaRPr lang="hu-HU" altLang="hu-HU"/>
          </a:p>
        </p:txBody>
      </p:sp>
      <p:sp>
        <p:nvSpPr>
          <p:cNvPr id="7" name="Dátum helye 6">
            <a:extLst>
              <a:ext uri="{FF2B5EF4-FFF2-40B4-BE49-F238E27FC236}">
                <a16:creationId xmlns:a16="http://schemas.microsoft.com/office/drawing/2014/main" id="{595AAA79-7C64-3D31-D5EA-9D9D95FD026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4393053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C494A27-97B3-54E8-467A-E0AE261C2A5D}"/>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768B49B3-389B-7A14-2889-066466CBB146}"/>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2B5B556E-D3C6-C3E8-6851-8F1B0F5FBA3C}"/>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C79B284B-6699-1599-4DCF-810DEE4C4B13}"/>
              </a:ext>
            </a:extLst>
          </p:cNvPr>
          <p:cNvSpPr>
            <a:spLocks noGrp="1"/>
          </p:cNvSpPr>
          <p:nvPr>
            <p:ph type="sldNum" idx="11"/>
          </p:nvPr>
        </p:nvSpPr>
        <p:spPr/>
        <p:txBody>
          <a:bodyPr/>
          <a:lstStyle>
            <a:lvl1pPr>
              <a:defRPr/>
            </a:lvl1pPr>
          </a:lstStyle>
          <a:p>
            <a:fld id="{4AB2EAF7-C063-4ACE-9094-287451262A50}" type="slidenum">
              <a:rPr lang="hu-HU" altLang="hu-HU"/>
              <a:pPr/>
              <a:t>‹#›</a:t>
            </a:fld>
            <a:endParaRPr lang="hu-HU" altLang="hu-HU"/>
          </a:p>
        </p:txBody>
      </p:sp>
      <p:sp>
        <p:nvSpPr>
          <p:cNvPr id="6" name="Dátum helye 5">
            <a:extLst>
              <a:ext uri="{FF2B5EF4-FFF2-40B4-BE49-F238E27FC236}">
                <a16:creationId xmlns:a16="http://schemas.microsoft.com/office/drawing/2014/main" id="{2270CAD7-1E5C-67B5-3688-A7FDD82317E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41237425"/>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7E3331B1-F538-46CC-5F22-E0F4A9618D2A}"/>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46E4C163-3747-BDAC-2ECC-661E16281033}"/>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8B1D805E-4099-4CB1-3CFF-4FF6F247A0D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3F4BC1AE-1726-496F-E20C-46EF46F2BE71}"/>
              </a:ext>
            </a:extLst>
          </p:cNvPr>
          <p:cNvSpPr>
            <a:spLocks noGrp="1"/>
          </p:cNvSpPr>
          <p:nvPr>
            <p:ph type="sldNum" idx="11"/>
          </p:nvPr>
        </p:nvSpPr>
        <p:spPr/>
        <p:txBody>
          <a:bodyPr/>
          <a:lstStyle>
            <a:lvl1pPr>
              <a:defRPr/>
            </a:lvl1pPr>
          </a:lstStyle>
          <a:p>
            <a:fld id="{4F6B1B79-6A4E-487D-AC61-FB051D1B9D8A}" type="slidenum">
              <a:rPr lang="hu-HU" altLang="hu-HU"/>
              <a:pPr/>
              <a:t>‹#›</a:t>
            </a:fld>
            <a:endParaRPr lang="hu-HU" altLang="hu-HU"/>
          </a:p>
        </p:txBody>
      </p:sp>
      <p:sp>
        <p:nvSpPr>
          <p:cNvPr id="6" name="Dátum helye 5">
            <a:extLst>
              <a:ext uri="{FF2B5EF4-FFF2-40B4-BE49-F238E27FC236}">
                <a16:creationId xmlns:a16="http://schemas.microsoft.com/office/drawing/2014/main" id="{03AA70EC-3269-3B74-3154-16CB9CB942E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574512556"/>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D113FCA-8BFC-720B-9C1E-633730DF720A}"/>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657E515F-31A2-412C-41C3-CC1D2177D3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D8A4F61B-A7BA-90E4-2C00-85019382F5C9}"/>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F7D04B7A-3751-46BB-174B-46B8328FFF10}"/>
              </a:ext>
            </a:extLst>
          </p:cNvPr>
          <p:cNvSpPr>
            <a:spLocks noGrp="1"/>
          </p:cNvSpPr>
          <p:nvPr>
            <p:ph type="sldNum" idx="11"/>
          </p:nvPr>
        </p:nvSpPr>
        <p:spPr/>
        <p:txBody>
          <a:bodyPr/>
          <a:lstStyle>
            <a:lvl1pPr>
              <a:defRPr/>
            </a:lvl1pPr>
          </a:lstStyle>
          <a:p>
            <a:fld id="{FD91446D-EAD2-480E-BF26-A0F2F9E6621D}" type="slidenum">
              <a:rPr lang="hu-HU" altLang="hu-HU"/>
              <a:pPr/>
              <a:t>‹#›</a:t>
            </a:fld>
            <a:endParaRPr lang="hu-HU" altLang="hu-HU"/>
          </a:p>
        </p:txBody>
      </p:sp>
      <p:sp>
        <p:nvSpPr>
          <p:cNvPr id="6" name="Dátum helye 5">
            <a:extLst>
              <a:ext uri="{FF2B5EF4-FFF2-40B4-BE49-F238E27FC236}">
                <a16:creationId xmlns:a16="http://schemas.microsoft.com/office/drawing/2014/main" id="{7FFCCAD3-7DC5-FF78-04D1-9E5847FCA3F6}"/>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395230406"/>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E6B0043-CBC9-654B-6698-BA456FEC3FB2}"/>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94E622A-E246-5DB9-6997-EFD136050C7B}"/>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55B54D62-9BF1-AF51-F56B-1936AD13B04E}"/>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BDB572B5-8F44-F622-744F-EA6DA1731772}"/>
              </a:ext>
            </a:extLst>
          </p:cNvPr>
          <p:cNvSpPr>
            <a:spLocks noGrp="1"/>
          </p:cNvSpPr>
          <p:nvPr>
            <p:ph type="sldNum" idx="11"/>
          </p:nvPr>
        </p:nvSpPr>
        <p:spPr/>
        <p:txBody>
          <a:bodyPr/>
          <a:lstStyle>
            <a:lvl1pPr>
              <a:defRPr/>
            </a:lvl1pPr>
          </a:lstStyle>
          <a:p>
            <a:fld id="{44015F41-B860-4DE3-99E1-FD17D369FAD3}" type="slidenum">
              <a:rPr lang="hu-HU" altLang="hu-HU"/>
              <a:pPr/>
              <a:t>‹#›</a:t>
            </a:fld>
            <a:endParaRPr lang="hu-HU" altLang="hu-HU"/>
          </a:p>
        </p:txBody>
      </p:sp>
      <p:sp>
        <p:nvSpPr>
          <p:cNvPr id="6" name="Dátum helye 5">
            <a:extLst>
              <a:ext uri="{FF2B5EF4-FFF2-40B4-BE49-F238E27FC236}">
                <a16:creationId xmlns:a16="http://schemas.microsoft.com/office/drawing/2014/main" id="{4F0936D4-4927-DAD4-05A1-E52F23C34A4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417439507"/>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61C42AD-7317-04B1-2152-E42453029362}"/>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359E98D1-E123-C52B-20F5-A55B23E528E3}"/>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D819EDCE-72D9-CBFD-692F-625C85EC006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AEEEC387-D879-A7D0-8D88-703668E900D4}"/>
              </a:ext>
            </a:extLst>
          </p:cNvPr>
          <p:cNvSpPr>
            <a:spLocks noGrp="1"/>
          </p:cNvSpPr>
          <p:nvPr>
            <p:ph type="sldNum" idx="11"/>
          </p:nvPr>
        </p:nvSpPr>
        <p:spPr/>
        <p:txBody>
          <a:bodyPr/>
          <a:lstStyle>
            <a:lvl1pPr>
              <a:defRPr/>
            </a:lvl1pPr>
          </a:lstStyle>
          <a:p>
            <a:fld id="{74D28B7E-4CB3-4C58-BD58-621BDECE3397}" type="slidenum">
              <a:rPr lang="hu-HU" altLang="hu-HU"/>
              <a:pPr/>
              <a:t>‹#›</a:t>
            </a:fld>
            <a:endParaRPr lang="hu-HU" altLang="hu-HU"/>
          </a:p>
        </p:txBody>
      </p:sp>
      <p:sp>
        <p:nvSpPr>
          <p:cNvPr id="6" name="Dátum helye 5">
            <a:extLst>
              <a:ext uri="{FF2B5EF4-FFF2-40B4-BE49-F238E27FC236}">
                <a16:creationId xmlns:a16="http://schemas.microsoft.com/office/drawing/2014/main" id="{2A638BA9-2613-5E99-CF84-48D65D54722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0746138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CFFE34C-7C50-9E32-70C9-37EAD0EB7EAD}"/>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31D04B71-EEE3-A875-6CB3-83CAE51AD2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FD107597-C7D7-3E1A-B6E4-ACFDE40BB882}"/>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26C5448E-6456-382A-5CE9-0B248164B0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63F2A8DF-71D6-6B54-983D-ABA5DC4D591C}"/>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5B3768B9-C399-0BD1-585E-90F71CD3B573}"/>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B591FCE9-00E8-D548-3188-1153F54E211E}"/>
              </a:ext>
            </a:extLst>
          </p:cNvPr>
          <p:cNvSpPr>
            <a:spLocks noGrp="1"/>
          </p:cNvSpPr>
          <p:nvPr>
            <p:ph type="sldNum" idx="11"/>
          </p:nvPr>
        </p:nvSpPr>
        <p:spPr/>
        <p:txBody>
          <a:bodyPr/>
          <a:lstStyle>
            <a:lvl1pPr>
              <a:defRPr/>
            </a:lvl1pPr>
          </a:lstStyle>
          <a:p>
            <a:fld id="{7F362FE8-BC28-46D9-A2E9-1D44FF6C46C5}" type="slidenum">
              <a:rPr lang="hu-HU" altLang="hu-HU"/>
              <a:pPr/>
              <a:t>‹#›</a:t>
            </a:fld>
            <a:endParaRPr lang="hu-HU" altLang="hu-HU"/>
          </a:p>
        </p:txBody>
      </p:sp>
      <p:sp>
        <p:nvSpPr>
          <p:cNvPr id="9" name="Dátum helye 8">
            <a:extLst>
              <a:ext uri="{FF2B5EF4-FFF2-40B4-BE49-F238E27FC236}">
                <a16:creationId xmlns:a16="http://schemas.microsoft.com/office/drawing/2014/main" id="{60A13753-F45A-609D-061D-418850991CE0}"/>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87878699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FDF69D9-F839-8E76-6FF9-4B0C6715922F}"/>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51431E7D-763E-872D-79DF-FD7B98C1D1CE}"/>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8EE3DC09-4858-2F9A-67C1-A784ED192D7C}"/>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D20F2FDD-1C3D-4017-3037-6F9D2A117985}"/>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9CEBA717-E029-2CF4-44E9-6E4A4A8CEDD9}"/>
              </a:ext>
            </a:extLst>
          </p:cNvPr>
          <p:cNvSpPr>
            <a:spLocks noGrp="1"/>
          </p:cNvSpPr>
          <p:nvPr>
            <p:ph type="sldNum" idx="11"/>
          </p:nvPr>
        </p:nvSpPr>
        <p:spPr/>
        <p:txBody>
          <a:bodyPr/>
          <a:lstStyle>
            <a:lvl1pPr>
              <a:defRPr/>
            </a:lvl1pPr>
          </a:lstStyle>
          <a:p>
            <a:fld id="{4FCCE962-06D3-4A13-A216-3B2A8296CB87}" type="slidenum">
              <a:rPr lang="hu-HU" altLang="hu-HU"/>
              <a:pPr/>
              <a:t>‹#›</a:t>
            </a:fld>
            <a:endParaRPr lang="hu-HU" altLang="hu-HU"/>
          </a:p>
        </p:txBody>
      </p:sp>
      <p:sp>
        <p:nvSpPr>
          <p:cNvPr id="7" name="Dátum helye 6">
            <a:extLst>
              <a:ext uri="{FF2B5EF4-FFF2-40B4-BE49-F238E27FC236}">
                <a16:creationId xmlns:a16="http://schemas.microsoft.com/office/drawing/2014/main" id="{A2AF665B-7BDA-FEC8-615C-214B311A280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95861529"/>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3F73F1F-153E-F4E5-E90F-25006E70CA39}"/>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F36A247C-9F35-F96C-0382-900383E138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E08F0F5A-DE7A-2725-2098-1E2FC15D62C4}"/>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89769FEF-AAF2-BEF7-209A-282E859872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0BB22479-B280-A33A-1442-F67286623A9F}"/>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BE21973A-DE70-C33A-9C9C-D010BFFFC98E}"/>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FB2EF139-E9E0-2737-F135-53E658DC7C8D}"/>
              </a:ext>
            </a:extLst>
          </p:cNvPr>
          <p:cNvSpPr>
            <a:spLocks noGrp="1"/>
          </p:cNvSpPr>
          <p:nvPr>
            <p:ph type="sldNum" idx="11"/>
          </p:nvPr>
        </p:nvSpPr>
        <p:spPr/>
        <p:txBody>
          <a:bodyPr/>
          <a:lstStyle>
            <a:lvl1pPr>
              <a:defRPr/>
            </a:lvl1pPr>
          </a:lstStyle>
          <a:p>
            <a:fld id="{3EBE30D3-6B6B-4488-ACA0-EDEF3FC46F39}" type="slidenum">
              <a:rPr lang="hu-HU" altLang="hu-HU"/>
              <a:pPr/>
              <a:t>‹#›</a:t>
            </a:fld>
            <a:endParaRPr lang="hu-HU" altLang="hu-HU"/>
          </a:p>
        </p:txBody>
      </p:sp>
      <p:sp>
        <p:nvSpPr>
          <p:cNvPr id="9" name="Dátum helye 8">
            <a:extLst>
              <a:ext uri="{FF2B5EF4-FFF2-40B4-BE49-F238E27FC236}">
                <a16:creationId xmlns:a16="http://schemas.microsoft.com/office/drawing/2014/main" id="{801EF4F3-1D0A-AF6E-E5D7-B5FA8F1328B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39163027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C064E98-4414-DCA5-51D4-75718842FED4}"/>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CB40C079-7FA8-3447-E84B-5CADF672971C}"/>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2B6BAD45-564F-E436-4BE8-5469AAFA3D1F}"/>
              </a:ext>
            </a:extLst>
          </p:cNvPr>
          <p:cNvSpPr>
            <a:spLocks noGrp="1"/>
          </p:cNvSpPr>
          <p:nvPr>
            <p:ph type="sldNum" idx="11"/>
          </p:nvPr>
        </p:nvSpPr>
        <p:spPr/>
        <p:txBody>
          <a:bodyPr/>
          <a:lstStyle>
            <a:lvl1pPr>
              <a:defRPr/>
            </a:lvl1pPr>
          </a:lstStyle>
          <a:p>
            <a:fld id="{54643B7B-6DCB-43DC-926B-E3CE6614D5A5}" type="slidenum">
              <a:rPr lang="hu-HU" altLang="hu-HU"/>
              <a:pPr/>
              <a:t>‹#›</a:t>
            </a:fld>
            <a:endParaRPr lang="hu-HU" altLang="hu-HU"/>
          </a:p>
        </p:txBody>
      </p:sp>
      <p:sp>
        <p:nvSpPr>
          <p:cNvPr id="5" name="Dátum helye 4">
            <a:extLst>
              <a:ext uri="{FF2B5EF4-FFF2-40B4-BE49-F238E27FC236}">
                <a16:creationId xmlns:a16="http://schemas.microsoft.com/office/drawing/2014/main" id="{C80AEBCB-9662-C6B8-6A01-24DB3BFB29E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406072151"/>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CE774A2C-C057-CBB6-EDCD-FF48BD891A6E}"/>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0E02194B-BF72-1C7C-C1C2-21C21D35F727}"/>
              </a:ext>
            </a:extLst>
          </p:cNvPr>
          <p:cNvSpPr>
            <a:spLocks noGrp="1"/>
          </p:cNvSpPr>
          <p:nvPr>
            <p:ph type="sldNum" idx="11"/>
          </p:nvPr>
        </p:nvSpPr>
        <p:spPr/>
        <p:txBody>
          <a:bodyPr/>
          <a:lstStyle>
            <a:lvl1pPr>
              <a:defRPr/>
            </a:lvl1pPr>
          </a:lstStyle>
          <a:p>
            <a:fld id="{93E4CAA3-163F-45D7-B311-623D937D1883}" type="slidenum">
              <a:rPr lang="hu-HU" altLang="hu-HU"/>
              <a:pPr/>
              <a:t>‹#›</a:t>
            </a:fld>
            <a:endParaRPr lang="hu-HU" altLang="hu-HU"/>
          </a:p>
        </p:txBody>
      </p:sp>
      <p:sp>
        <p:nvSpPr>
          <p:cNvPr id="4" name="Dátum helye 3">
            <a:extLst>
              <a:ext uri="{FF2B5EF4-FFF2-40B4-BE49-F238E27FC236}">
                <a16:creationId xmlns:a16="http://schemas.microsoft.com/office/drawing/2014/main" id="{FB65409C-CF3A-5F66-0D66-91C479079AF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1750809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6052590-2595-C3BD-6318-444B5A79F0BB}"/>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0115C170-31F6-D5A7-E71F-B9F7B78258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57EE2DCB-938D-DF90-9FAE-738D6E42A4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1089B3C5-C734-F2DE-16CD-3E484F2F0CDA}"/>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A57772A9-38C7-7DF3-E5EE-CC07995DAB1D}"/>
              </a:ext>
            </a:extLst>
          </p:cNvPr>
          <p:cNvSpPr>
            <a:spLocks noGrp="1"/>
          </p:cNvSpPr>
          <p:nvPr>
            <p:ph type="sldNum" idx="11"/>
          </p:nvPr>
        </p:nvSpPr>
        <p:spPr/>
        <p:txBody>
          <a:bodyPr/>
          <a:lstStyle>
            <a:lvl1pPr>
              <a:defRPr/>
            </a:lvl1pPr>
          </a:lstStyle>
          <a:p>
            <a:fld id="{D37DFCBB-2016-4822-9E74-8B6F6D498A38}" type="slidenum">
              <a:rPr lang="hu-HU" altLang="hu-HU"/>
              <a:pPr/>
              <a:t>‹#›</a:t>
            </a:fld>
            <a:endParaRPr lang="hu-HU" altLang="hu-HU"/>
          </a:p>
        </p:txBody>
      </p:sp>
      <p:sp>
        <p:nvSpPr>
          <p:cNvPr id="7" name="Dátum helye 6">
            <a:extLst>
              <a:ext uri="{FF2B5EF4-FFF2-40B4-BE49-F238E27FC236}">
                <a16:creationId xmlns:a16="http://schemas.microsoft.com/office/drawing/2014/main" id="{356A9E93-7731-36F9-74E0-54179637B36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49763470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C165A83-619A-A6E0-A859-CA12DF772AD8}"/>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C7D1242E-E7AD-63F6-F6D2-4FBC5C1EEF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192B4AD1-CE39-3FA1-36E3-9EB5ED3E79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E4AF7A87-CE1E-B341-FE4C-E4773FD86FB1}"/>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9BA478A7-A711-B325-CFC0-D564A829B673}"/>
              </a:ext>
            </a:extLst>
          </p:cNvPr>
          <p:cNvSpPr>
            <a:spLocks noGrp="1"/>
          </p:cNvSpPr>
          <p:nvPr>
            <p:ph type="sldNum" idx="11"/>
          </p:nvPr>
        </p:nvSpPr>
        <p:spPr/>
        <p:txBody>
          <a:bodyPr/>
          <a:lstStyle>
            <a:lvl1pPr>
              <a:defRPr/>
            </a:lvl1pPr>
          </a:lstStyle>
          <a:p>
            <a:fld id="{486B5771-4683-4341-BB70-87AC1CEA4F5F}" type="slidenum">
              <a:rPr lang="hu-HU" altLang="hu-HU"/>
              <a:pPr/>
              <a:t>‹#›</a:t>
            </a:fld>
            <a:endParaRPr lang="hu-HU" altLang="hu-HU"/>
          </a:p>
        </p:txBody>
      </p:sp>
      <p:sp>
        <p:nvSpPr>
          <p:cNvPr id="7" name="Dátum helye 6">
            <a:extLst>
              <a:ext uri="{FF2B5EF4-FFF2-40B4-BE49-F238E27FC236}">
                <a16:creationId xmlns:a16="http://schemas.microsoft.com/office/drawing/2014/main" id="{84E84830-A5FB-5CE6-5C0F-17352DE9E07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802255363"/>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428046-7174-AAA1-99BF-BC2D9696328A}"/>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3B14E8E4-F094-DE25-0F66-A1C1F776C772}"/>
              </a:ext>
            </a:extLst>
          </p:cNvPr>
          <p:cNvSpPr>
            <a:spLocks noGrp="1"/>
          </p:cNvSpPr>
          <p:nvPr>
            <p:ph type="body" orient="vert"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C7BFE7A0-041E-8D68-8A0F-9E4B4357EABE}"/>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4F2FDA2C-EECC-F52E-4C1C-41DC7B64C669}"/>
              </a:ext>
            </a:extLst>
          </p:cNvPr>
          <p:cNvSpPr>
            <a:spLocks noGrp="1"/>
          </p:cNvSpPr>
          <p:nvPr>
            <p:ph type="sldNum" idx="11"/>
          </p:nvPr>
        </p:nvSpPr>
        <p:spPr/>
        <p:txBody>
          <a:bodyPr/>
          <a:lstStyle>
            <a:lvl1pPr>
              <a:defRPr/>
            </a:lvl1pPr>
          </a:lstStyle>
          <a:p>
            <a:fld id="{DC4E6AD5-2F15-46F8-9E41-8F38E855BA59}" type="slidenum">
              <a:rPr lang="hu-HU" altLang="hu-HU"/>
              <a:pPr/>
              <a:t>‹#›</a:t>
            </a:fld>
            <a:endParaRPr lang="hu-HU" altLang="hu-HU"/>
          </a:p>
        </p:txBody>
      </p:sp>
      <p:sp>
        <p:nvSpPr>
          <p:cNvPr id="6" name="Dátum helye 5">
            <a:extLst>
              <a:ext uri="{FF2B5EF4-FFF2-40B4-BE49-F238E27FC236}">
                <a16:creationId xmlns:a16="http://schemas.microsoft.com/office/drawing/2014/main" id="{9E5847BC-1096-1273-2010-7F58E0A7769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653924233"/>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4A843CF0-399C-867C-34C5-410CB4E9C5AC}"/>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50402D03-D2B7-A362-5BC5-A54D70FF00DC}"/>
              </a:ext>
            </a:extLst>
          </p:cNvPr>
          <p:cNvSpPr>
            <a:spLocks noGrp="1"/>
          </p:cNvSpPr>
          <p:nvPr>
            <p:ph type="body" orient="vert" idx="1"/>
          </p:nvPr>
        </p:nvSpPr>
        <p:spPr>
          <a:xfrm>
            <a:off x="684213" y="685800"/>
            <a:ext cx="6246812" cy="4689475"/>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7ADBB182-6E83-928D-53A1-9EB3901F5CF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9AD44DDC-2750-EB25-3699-F0ABB53E4BFD}"/>
              </a:ext>
            </a:extLst>
          </p:cNvPr>
          <p:cNvSpPr>
            <a:spLocks noGrp="1"/>
          </p:cNvSpPr>
          <p:nvPr>
            <p:ph type="sldNum" idx="11"/>
          </p:nvPr>
        </p:nvSpPr>
        <p:spPr/>
        <p:txBody>
          <a:bodyPr/>
          <a:lstStyle>
            <a:lvl1pPr>
              <a:defRPr/>
            </a:lvl1pPr>
          </a:lstStyle>
          <a:p>
            <a:fld id="{50C0EE49-A70E-490D-84DA-1E8EFAC51CC7}" type="slidenum">
              <a:rPr lang="hu-HU" altLang="hu-HU"/>
              <a:pPr/>
              <a:t>‹#›</a:t>
            </a:fld>
            <a:endParaRPr lang="hu-HU" altLang="hu-HU"/>
          </a:p>
        </p:txBody>
      </p:sp>
      <p:sp>
        <p:nvSpPr>
          <p:cNvPr id="6" name="Dátum helye 5">
            <a:extLst>
              <a:ext uri="{FF2B5EF4-FFF2-40B4-BE49-F238E27FC236}">
                <a16:creationId xmlns:a16="http://schemas.microsoft.com/office/drawing/2014/main" id="{B7A1603C-ED27-859A-28E9-BB9EA394175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24227813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24328B4-4A33-99FC-2B70-80BE275552AF}"/>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EA26B366-22BD-D0D5-7F85-52F698892A8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90E8C769-737B-4AF2-7B34-5916BB2B79D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A4070977-CEEC-ACF2-A2D1-5299072DCCDC}"/>
              </a:ext>
            </a:extLst>
          </p:cNvPr>
          <p:cNvSpPr>
            <a:spLocks noGrp="1"/>
          </p:cNvSpPr>
          <p:nvPr>
            <p:ph type="sldNum" idx="11"/>
          </p:nvPr>
        </p:nvSpPr>
        <p:spPr/>
        <p:txBody>
          <a:bodyPr/>
          <a:lstStyle>
            <a:lvl1pPr>
              <a:defRPr/>
            </a:lvl1pPr>
          </a:lstStyle>
          <a:p>
            <a:fld id="{CEE1E97F-8FCD-411C-A6D2-AC4E21BC89D1}" type="slidenum">
              <a:rPr lang="hu-HU" altLang="hu-HU"/>
              <a:pPr/>
              <a:t>‹#›</a:t>
            </a:fld>
            <a:endParaRPr lang="hu-HU" altLang="hu-HU"/>
          </a:p>
        </p:txBody>
      </p:sp>
      <p:sp>
        <p:nvSpPr>
          <p:cNvPr id="6" name="Dátum helye 5">
            <a:extLst>
              <a:ext uri="{FF2B5EF4-FFF2-40B4-BE49-F238E27FC236}">
                <a16:creationId xmlns:a16="http://schemas.microsoft.com/office/drawing/2014/main" id="{05DE6EEB-23B9-BC04-7015-9037F6AEE04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56248928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6FA67D6-AAF0-5C3A-BF00-16D9AFCE63F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6244A577-D4E5-BE7A-A58F-94601DDBD82C}"/>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F3D19D10-9929-088B-9B9E-D2EABDE1BF98}"/>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BF967EAB-4FE2-7D72-62A9-97F8249B400D}"/>
              </a:ext>
            </a:extLst>
          </p:cNvPr>
          <p:cNvSpPr>
            <a:spLocks noGrp="1"/>
          </p:cNvSpPr>
          <p:nvPr>
            <p:ph type="sldNum" idx="11"/>
          </p:nvPr>
        </p:nvSpPr>
        <p:spPr/>
        <p:txBody>
          <a:bodyPr/>
          <a:lstStyle>
            <a:lvl1pPr>
              <a:defRPr/>
            </a:lvl1pPr>
          </a:lstStyle>
          <a:p>
            <a:fld id="{FF852509-525A-42B4-99B5-576695244A53}" type="slidenum">
              <a:rPr lang="hu-HU" altLang="hu-HU"/>
              <a:pPr/>
              <a:t>‹#›</a:t>
            </a:fld>
            <a:endParaRPr lang="hu-HU" altLang="hu-HU"/>
          </a:p>
        </p:txBody>
      </p:sp>
      <p:sp>
        <p:nvSpPr>
          <p:cNvPr id="6" name="Dátum helye 5">
            <a:extLst>
              <a:ext uri="{FF2B5EF4-FFF2-40B4-BE49-F238E27FC236}">
                <a16:creationId xmlns:a16="http://schemas.microsoft.com/office/drawing/2014/main" id="{44C7B924-D23E-582B-55C5-6AC74175416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921712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A6810B2-163F-E6E1-503B-26B01B6EC3E7}"/>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E98DE025-FE37-BF24-6BB4-F49953D8E11E}"/>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7201A6C9-501B-F14A-4616-B9F9DBCA86C9}"/>
              </a:ext>
            </a:extLst>
          </p:cNvPr>
          <p:cNvSpPr>
            <a:spLocks noGrp="1"/>
          </p:cNvSpPr>
          <p:nvPr>
            <p:ph type="sldNum" idx="11"/>
          </p:nvPr>
        </p:nvSpPr>
        <p:spPr/>
        <p:txBody>
          <a:bodyPr/>
          <a:lstStyle>
            <a:lvl1pPr>
              <a:defRPr/>
            </a:lvl1pPr>
          </a:lstStyle>
          <a:p>
            <a:fld id="{20F16FFD-7A8A-4B3B-BECD-9CAAEDF09DB8}" type="slidenum">
              <a:rPr lang="hu-HU" altLang="hu-HU"/>
              <a:pPr/>
              <a:t>‹#›</a:t>
            </a:fld>
            <a:endParaRPr lang="hu-HU" altLang="hu-HU"/>
          </a:p>
        </p:txBody>
      </p:sp>
      <p:sp>
        <p:nvSpPr>
          <p:cNvPr id="5" name="Dátum helye 4">
            <a:extLst>
              <a:ext uri="{FF2B5EF4-FFF2-40B4-BE49-F238E27FC236}">
                <a16:creationId xmlns:a16="http://schemas.microsoft.com/office/drawing/2014/main" id="{17135556-C406-3389-081D-8A9D0BEDAC6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192994721"/>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EFA8E07-13E0-CCBD-3138-B57CEBFE5068}"/>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A3B7E09A-AD0F-1010-3484-FD2220C16F4E}"/>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EDF4BEDA-5D05-F430-10AE-3D0D5CD53D87}"/>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F5883DA3-CC86-5874-2913-10A5ADE70A07}"/>
              </a:ext>
            </a:extLst>
          </p:cNvPr>
          <p:cNvSpPr>
            <a:spLocks noGrp="1"/>
          </p:cNvSpPr>
          <p:nvPr>
            <p:ph type="sldNum" idx="11"/>
          </p:nvPr>
        </p:nvSpPr>
        <p:spPr/>
        <p:txBody>
          <a:bodyPr/>
          <a:lstStyle>
            <a:lvl1pPr>
              <a:defRPr/>
            </a:lvl1pPr>
          </a:lstStyle>
          <a:p>
            <a:fld id="{F65978BD-B914-42E7-A7CE-991F979A9BEE}" type="slidenum">
              <a:rPr lang="hu-HU" altLang="hu-HU"/>
              <a:pPr/>
              <a:t>‹#›</a:t>
            </a:fld>
            <a:endParaRPr lang="hu-HU" altLang="hu-HU"/>
          </a:p>
        </p:txBody>
      </p:sp>
      <p:sp>
        <p:nvSpPr>
          <p:cNvPr id="6" name="Dátum helye 5">
            <a:extLst>
              <a:ext uri="{FF2B5EF4-FFF2-40B4-BE49-F238E27FC236}">
                <a16:creationId xmlns:a16="http://schemas.microsoft.com/office/drawing/2014/main" id="{ADF709DD-CD51-6638-9C5D-CBBCCAC0B5B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92320387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A89D471-1A36-4608-DD55-A24A33D8FD6D}"/>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E48814C4-F792-6CB2-BA01-4404833B013F}"/>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D4F1B641-6C0E-CA35-D5E2-B3619C845887}"/>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C33E047E-9A8F-CC84-BC60-ACD9ADE98BE0}"/>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DAC9942C-F41F-AC41-14E8-66EA60A6A9C1}"/>
              </a:ext>
            </a:extLst>
          </p:cNvPr>
          <p:cNvSpPr>
            <a:spLocks noGrp="1"/>
          </p:cNvSpPr>
          <p:nvPr>
            <p:ph type="sldNum" idx="11"/>
          </p:nvPr>
        </p:nvSpPr>
        <p:spPr/>
        <p:txBody>
          <a:bodyPr/>
          <a:lstStyle>
            <a:lvl1pPr>
              <a:defRPr/>
            </a:lvl1pPr>
          </a:lstStyle>
          <a:p>
            <a:fld id="{DD1E2C06-8ECA-4E26-BB08-3F8EF0BB78A7}" type="slidenum">
              <a:rPr lang="hu-HU" altLang="hu-HU"/>
              <a:pPr/>
              <a:t>‹#›</a:t>
            </a:fld>
            <a:endParaRPr lang="hu-HU" altLang="hu-HU"/>
          </a:p>
        </p:txBody>
      </p:sp>
      <p:sp>
        <p:nvSpPr>
          <p:cNvPr id="7" name="Dátum helye 6">
            <a:extLst>
              <a:ext uri="{FF2B5EF4-FFF2-40B4-BE49-F238E27FC236}">
                <a16:creationId xmlns:a16="http://schemas.microsoft.com/office/drawing/2014/main" id="{DC35927E-6A80-75FF-D02B-9315A2BA501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72247915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CF01520-997A-BDBA-3BED-1692F4AF451A}"/>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4E47EA58-372A-DB78-90F8-D135F53D2F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B48E5EC7-7FB1-D2C0-D436-AEDE7D3C2D41}"/>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C76E2058-080C-1A75-1C24-2C2054653C9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2239AE0-BB81-C422-85AD-8350AADA0D97}"/>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208D6050-09EA-4075-A246-7ECA4CBF2E56}"/>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6BB6D411-2A00-DA98-BBE2-C723837AEA05}"/>
              </a:ext>
            </a:extLst>
          </p:cNvPr>
          <p:cNvSpPr>
            <a:spLocks noGrp="1"/>
          </p:cNvSpPr>
          <p:nvPr>
            <p:ph type="sldNum" idx="11"/>
          </p:nvPr>
        </p:nvSpPr>
        <p:spPr/>
        <p:txBody>
          <a:bodyPr/>
          <a:lstStyle>
            <a:lvl1pPr>
              <a:defRPr/>
            </a:lvl1pPr>
          </a:lstStyle>
          <a:p>
            <a:fld id="{9FC1FFD8-FD5A-43CD-8080-407AC019743B}" type="slidenum">
              <a:rPr lang="hu-HU" altLang="hu-HU"/>
              <a:pPr/>
              <a:t>‹#›</a:t>
            </a:fld>
            <a:endParaRPr lang="hu-HU" altLang="hu-HU"/>
          </a:p>
        </p:txBody>
      </p:sp>
      <p:sp>
        <p:nvSpPr>
          <p:cNvPr id="9" name="Dátum helye 8">
            <a:extLst>
              <a:ext uri="{FF2B5EF4-FFF2-40B4-BE49-F238E27FC236}">
                <a16:creationId xmlns:a16="http://schemas.microsoft.com/office/drawing/2014/main" id="{6A76DDC2-BE8F-3486-5EFC-D74528D9135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812726209"/>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EF94096-7629-8126-EDB1-A0795EE0EA3C}"/>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C3C2388C-FBCD-2ED9-18F4-019749C7044F}"/>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6B396E30-4EC8-AE42-30A2-B8CF73FDC36F}"/>
              </a:ext>
            </a:extLst>
          </p:cNvPr>
          <p:cNvSpPr>
            <a:spLocks noGrp="1"/>
          </p:cNvSpPr>
          <p:nvPr>
            <p:ph type="sldNum" idx="11"/>
          </p:nvPr>
        </p:nvSpPr>
        <p:spPr/>
        <p:txBody>
          <a:bodyPr/>
          <a:lstStyle>
            <a:lvl1pPr>
              <a:defRPr/>
            </a:lvl1pPr>
          </a:lstStyle>
          <a:p>
            <a:fld id="{53F50302-D448-4BDD-8E57-4157FDCD08D2}" type="slidenum">
              <a:rPr lang="hu-HU" altLang="hu-HU"/>
              <a:pPr/>
              <a:t>‹#›</a:t>
            </a:fld>
            <a:endParaRPr lang="hu-HU" altLang="hu-HU"/>
          </a:p>
        </p:txBody>
      </p:sp>
      <p:sp>
        <p:nvSpPr>
          <p:cNvPr id="5" name="Dátum helye 4">
            <a:extLst>
              <a:ext uri="{FF2B5EF4-FFF2-40B4-BE49-F238E27FC236}">
                <a16:creationId xmlns:a16="http://schemas.microsoft.com/office/drawing/2014/main" id="{162CB52D-EC39-BDD1-C63B-5FE185BCACD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94175873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8F435AF9-206A-FD9C-A0A0-01D779512B3E}"/>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68814470-2567-1AB3-773E-75F9CB65DFF8}"/>
              </a:ext>
            </a:extLst>
          </p:cNvPr>
          <p:cNvSpPr>
            <a:spLocks noGrp="1"/>
          </p:cNvSpPr>
          <p:nvPr>
            <p:ph type="sldNum" idx="11"/>
          </p:nvPr>
        </p:nvSpPr>
        <p:spPr/>
        <p:txBody>
          <a:bodyPr/>
          <a:lstStyle>
            <a:lvl1pPr>
              <a:defRPr/>
            </a:lvl1pPr>
          </a:lstStyle>
          <a:p>
            <a:fld id="{6E057363-7C7A-4596-9708-139FE9F1BEC6}" type="slidenum">
              <a:rPr lang="hu-HU" altLang="hu-HU"/>
              <a:pPr/>
              <a:t>‹#›</a:t>
            </a:fld>
            <a:endParaRPr lang="hu-HU" altLang="hu-HU"/>
          </a:p>
        </p:txBody>
      </p:sp>
      <p:sp>
        <p:nvSpPr>
          <p:cNvPr id="4" name="Dátum helye 3">
            <a:extLst>
              <a:ext uri="{FF2B5EF4-FFF2-40B4-BE49-F238E27FC236}">
                <a16:creationId xmlns:a16="http://schemas.microsoft.com/office/drawing/2014/main" id="{E130A23B-4AA8-B7F6-7149-CCFF273DA93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08786742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DBF5097-A9C0-6EE6-DBE1-1571F9261EA1}"/>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BA9700F3-4729-5039-AC1F-848370D2627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C17130C2-8492-6C4A-CF68-CC67357E37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4BE05965-55D4-44DE-7B61-192F26A2581F}"/>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DBC73D44-3E95-470E-E466-00339A4BB366}"/>
              </a:ext>
            </a:extLst>
          </p:cNvPr>
          <p:cNvSpPr>
            <a:spLocks noGrp="1"/>
          </p:cNvSpPr>
          <p:nvPr>
            <p:ph type="sldNum" idx="11"/>
          </p:nvPr>
        </p:nvSpPr>
        <p:spPr/>
        <p:txBody>
          <a:bodyPr/>
          <a:lstStyle>
            <a:lvl1pPr>
              <a:defRPr/>
            </a:lvl1pPr>
          </a:lstStyle>
          <a:p>
            <a:fld id="{1E7BB7BF-F4FA-470F-9917-189FC32606FC}" type="slidenum">
              <a:rPr lang="hu-HU" altLang="hu-HU"/>
              <a:pPr/>
              <a:t>‹#›</a:t>
            </a:fld>
            <a:endParaRPr lang="hu-HU" altLang="hu-HU"/>
          </a:p>
        </p:txBody>
      </p:sp>
      <p:sp>
        <p:nvSpPr>
          <p:cNvPr id="7" name="Dátum helye 6">
            <a:extLst>
              <a:ext uri="{FF2B5EF4-FFF2-40B4-BE49-F238E27FC236}">
                <a16:creationId xmlns:a16="http://schemas.microsoft.com/office/drawing/2014/main" id="{5BA56D6F-4DEB-1383-E295-818F891D84F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773905786"/>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25BFBD2-9825-8CB7-D645-ED78C9927305}"/>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9335299B-491C-CF4B-620B-B29F56F0A7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6B7F2FB3-1D3E-80F1-9F21-CEA0BD3A9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247EEBE6-8E1B-6029-2D2B-E0F7A54CB1F5}"/>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119E8A7D-311C-ECBF-0419-E9791A7340D5}"/>
              </a:ext>
            </a:extLst>
          </p:cNvPr>
          <p:cNvSpPr>
            <a:spLocks noGrp="1"/>
          </p:cNvSpPr>
          <p:nvPr>
            <p:ph type="sldNum" idx="11"/>
          </p:nvPr>
        </p:nvSpPr>
        <p:spPr/>
        <p:txBody>
          <a:bodyPr/>
          <a:lstStyle>
            <a:lvl1pPr>
              <a:defRPr/>
            </a:lvl1pPr>
          </a:lstStyle>
          <a:p>
            <a:fld id="{6E82B32F-862B-4B9F-8DBD-43C09F012D33}" type="slidenum">
              <a:rPr lang="hu-HU" altLang="hu-HU"/>
              <a:pPr/>
              <a:t>‹#›</a:t>
            </a:fld>
            <a:endParaRPr lang="hu-HU" altLang="hu-HU"/>
          </a:p>
        </p:txBody>
      </p:sp>
      <p:sp>
        <p:nvSpPr>
          <p:cNvPr id="7" name="Dátum helye 6">
            <a:extLst>
              <a:ext uri="{FF2B5EF4-FFF2-40B4-BE49-F238E27FC236}">
                <a16:creationId xmlns:a16="http://schemas.microsoft.com/office/drawing/2014/main" id="{FD07F47D-9FFA-E800-C285-F1B8B097BF0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39879843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9DEA6C2-AD95-7B31-51A0-85C6320C4320}"/>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EA846E11-08AA-0231-BDF2-0407B142007A}"/>
              </a:ext>
            </a:extLst>
          </p:cNvPr>
          <p:cNvSpPr>
            <a:spLocks noGrp="1"/>
          </p:cNvSpPr>
          <p:nvPr>
            <p:ph type="body" orient="vert"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67533ACC-8E40-BB40-8DFF-D5FD069EC06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2DD1262B-E0C9-450F-79DB-891CEA587E90}"/>
              </a:ext>
            </a:extLst>
          </p:cNvPr>
          <p:cNvSpPr>
            <a:spLocks noGrp="1"/>
          </p:cNvSpPr>
          <p:nvPr>
            <p:ph type="sldNum" idx="11"/>
          </p:nvPr>
        </p:nvSpPr>
        <p:spPr/>
        <p:txBody>
          <a:bodyPr/>
          <a:lstStyle>
            <a:lvl1pPr>
              <a:defRPr/>
            </a:lvl1pPr>
          </a:lstStyle>
          <a:p>
            <a:fld id="{681B9B4E-028C-439C-A28E-E59DD401528B}" type="slidenum">
              <a:rPr lang="hu-HU" altLang="hu-HU"/>
              <a:pPr/>
              <a:t>‹#›</a:t>
            </a:fld>
            <a:endParaRPr lang="hu-HU" altLang="hu-HU"/>
          </a:p>
        </p:txBody>
      </p:sp>
      <p:sp>
        <p:nvSpPr>
          <p:cNvPr id="6" name="Dátum helye 5">
            <a:extLst>
              <a:ext uri="{FF2B5EF4-FFF2-40B4-BE49-F238E27FC236}">
                <a16:creationId xmlns:a16="http://schemas.microsoft.com/office/drawing/2014/main" id="{34382D14-EC19-F81F-052D-7BAF41510BA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932888594"/>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375845E2-ABA9-A375-BC02-8E7FAFC91D37}"/>
              </a:ext>
            </a:extLst>
          </p:cNvPr>
          <p:cNvSpPr>
            <a:spLocks noGrp="1"/>
          </p:cNvSpPr>
          <p:nvPr>
            <p:ph type="title" orient="vert"/>
          </p:nvPr>
        </p:nvSpPr>
        <p:spPr>
          <a:xfrm>
            <a:off x="7083425" y="685800"/>
            <a:ext cx="2132013" cy="4865688"/>
          </a:xfrm>
        </p:spPr>
        <p:txBody>
          <a:bodyPr/>
          <a:lstStyle/>
          <a:p>
            <a:r>
              <a:rPr lang="hu-HU"/>
              <a:t>Mintacím szerkesztése</a:t>
            </a:r>
          </a:p>
        </p:txBody>
      </p:sp>
      <p:sp>
        <p:nvSpPr>
          <p:cNvPr id="3" name="Függőleges szöveg helye 2">
            <a:extLst>
              <a:ext uri="{FF2B5EF4-FFF2-40B4-BE49-F238E27FC236}">
                <a16:creationId xmlns:a16="http://schemas.microsoft.com/office/drawing/2014/main" id="{49ADEE66-3222-C7C6-1BBC-8EC9477069F7}"/>
              </a:ext>
            </a:extLst>
          </p:cNvPr>
          <p:cNvSpPr>
            <a:spLocks noGrp="1"/>
          </p:cNvSpPr>
          <p:nvPr>
            <p:ph type="body" orient="vert" idx="1"/>
          </p:nvPr>
        </p:nvSpPr>
        <p:spPr>
          <a:xfrm>
            <a:off x="684213" y="685800"/>
            <a:ext cx="6246812" cy="48656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EC8821FB-D3CF-B248-EFFD-40D554DDC4B8}"/>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C885497C-BD72-DE87-6DA9-333DD9902452}"/>
              </a:ext>
            </a:extLst>
          </p:cNvPr>
          <p:cNvSpPr>
            <a:spLocks noGrp="1"/>
          </p:cNvSpPr>
          <p:nvPr>
            <p:ph type="sldNum" idx="11"/>
          </p:nvPr>
        </p:nvSpPr>
        <p:spPr/>
        <p:txBody>
          <a:bodyPr/>
          <a:lstStyle>
            <a:lvl1pPr>
              <a:defRPr/>
            </a:lvl1pPr>
          </a:lstStyle>
          <a:p>
            <a:fld id="{E49DF283-4B71-4A3B-AF8E-782DD02D0480}" type="slidenum">
              <a:rPr lang="hu-HU" altLang="hu-HU"/>
              <a:pPr/>
              <a:t>‹#›</a:t>
            </a:fld>
            <a:endParaRPr lang="hu-HU" altLang="hu-HU"/>
          </a:p>
        </p:txBody>
      </p:sp>
      <p:sp>
        <p:nvSpPr>
          <p:cNvPr id="6" name="Dátum helye 5">
            <a:extLst>
              <a:ext uri="{FF2B5EF4-FFF2-40B4-BE49-F238E27FC236}">
                <a16:creationId xmlns:a16="http://schemas.microsoft.com/office/drawing/2014/main" id="{A9498EA6-2F82-92C1-1EDD-A74F393F0EE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2711197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A308B57-6C1F-9E67-57CD-A33FAAAE530F}"/>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381E323B-970B-71FE-9A00-3B1E63D1A42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9654A443-C8CD-948D-8C9E-3B2EB1A74127}"/>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8CDB6606-6B35-CC16-1C7C-7679AAE534A4}"/>
              </a:ext>
            </a:extLst>
          </p:cNvPr>
          <p:cNvSpPr>
            <a:spLocks noGrp="1"/>
          </p:cNvSpPr>
          <p:nvPr>
            <p:ph type="sldNum" idx="11"/>
          </p:nvPr>
        </p:nvSpPr>
        <p:spPr/>
        <p:txBody>
          <a:bodyPr/>
          <a:lstStyle>
            <a:lvl1pPr>
              <a:defRPr/>
            </a:lvl1pPr>
          </a:lstStyle>
          <a:p>
            <a:fld id="{D331A4F6-F25A-4BDC-BF6D-F1B3850B841E}" type="slidenum">
              <a:rPr lang="hu-HU" altLang="hu-HU"/>
              <a:pPr/>
              <a:t>‹#›</a:t>
            </a:fld>
            <a:endParaRPr lang="hu-HU" altLang="hu-HU"/>
          </a:p>
        </p:txBody>
      </p:sp>
      <p:sp>
        <p:nvSpPr>
          <p:cNvPr id="6" name="Dátum helye 5">
            <a:extLst>
              <a:ext uri="{FF2B5EF4-FFF2-40B4-BE49-F238E27FC236}">
                <a16:creationId xmlns:a16="http://schemas.microsoft.com/office/drawing/2014/main" id="{E46BCCFA-0FC4-9187-773D-B2F18A7E9DC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7641529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6AC1BE23-0D94-FA08-F899-45F14F28446C}"/>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DA8CEBB6-2752-7DA1-B6BB-B589DC28FF50}"/>
              </a:ext>
            </a:extLst>
          </p:cNvPr>
          <p:cNvSpPr>
            <a:spLocks noGrp="1"/>
          </p:cNvSpPr>
          <p:nvPr>
            <p:ph type="sldNum" idx="11"/>
          </p:nvPr>
        </p:nvSpPr>
        <p:spPr/>
        <p:txBody>
          <a:bodyPr/>
          <a:lstStyle>
            <a:lvl1pPr>
              <a:defRPr/>
            </a:lvl1pPr>
          </a:lstStyle>
          <a:p>
            <a:fld id="{7AFE616A-689F-4EF2-A778-D3F92834F8BC}" type="slidenum">
              <a:rPr lang="hu-HU" altLang="hu-HU"/>
              <a:pPr/>
              <a:t>‹#›</a:t>
            </a:fld>
            <a:endParaRPr lang="hu-HU" altLang="hu-HU"/>
          </a:p>
        </p:txBody>
      </p:sp>
      <p:sp>
        <p:nvSpPr>
          <p:cNvPr id="4" name="Dátum helye 3">
            <a:extLst>
              <a:ext uri="{FF2B5EF4-FFF2-40B4-BE49-F238E27FC236}">
                <a16:creationId xmlns:a16="http://schemas.microsoft.com/office/drawing/2014/main" id="{40923945-3CE7-E7BE-E196-C3D2A60DB30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623940584"/>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C3E2450-5275-1771-AF85-8CA922DA1B8A}"/>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E145C440-017D-57A7-DA83-D1022903F71A}"/>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5CC7C883-4DFC-56FE-6825-C5F02D9E801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240C8A90-AA7E-10F7-E7E7-0B981E8D95B3}"/>
              </a:ext>
            </a:extLst>
          </p:cNvPr>
          <p:cNvSpPr>
            <a:spLocks noGrp="1"/>
          </p:cNvSpPr>
          <p:nvPr>
            <p:ph type="sldNum" idx="11"/>
          </p:nvPr>
        </p:nvSpPr>
        <p:spPr/>
        <p:txBody>
          <a:bodyPr/>
          <a:lstStyle>
            <a:lvl1pPr>
              <a:defRPr/>
            </a:lvl1pPr>
          </a:lstStyle>
          <a:p>
            <a:fld id="{09B3FA31-1458-4727-87D5-B0285FF82776}" type="slidenum">
              <a:rPr lang="hu-HU" altLang="hu-HU"/>
              <a:pPr/>
              <a:t>‹#›</a:t>
            </a:fld>
            <a:endParaRPr lang="hu-HU" altLang="hu-HU"/>
          </a:p>
        </p:txBody>
      </p:sp>
      <p:sp>
        <p:nvSpPr>
          <p:cNvPr id="6" name="Dátum helye 5">
            <a:extLst>
              <a:ext uri="{FF2B5EF4-FFF2-40B4-BE49-F238E27FC236}">
                <a16:creationId xmlns:a16="http://schemas.microsoft.com/office/drawing/2014/main" id="{96ECE0AA-8108-CF27-9D8D-2729A27FB26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40169282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E286C05-EE4B-5128-D6AD-F6C9256295C3}"/>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3C35F988-BFE7-0AF7-280E-D101C82CA80C}"/>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43A3AA8C-E2A8-C8A3-D0DC-291BAAB2309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B0FB5FD5-F489-8465-E182-7417BDEF970B}"/>
              </a:ext>
            </a:extLst>
          </p:cNvPr>
          <p:cNvSpPr>
            <a:spLocks noGrp="1"/>
          </p:cNvSpPr>
          <p:nvPr>
            <p:ph type="sldNum" idx="11"/>
          </p:nvPr>
        </p:nvSpPr>
        <p:spPr/>
        <p:txBody>
          <a:bodyPr/>
          <a:lstStyle>
            <a:lvl1pPr>
              <a:defRPr/>
            </a:lvl1pPr>
          </a:lstStyle>
          <a:p>
            <a:fld id="{3769056A-AA04-4658-A2C1-64DF1DD72801}" type="slidenum">
              <a:rPr lang="hu-HU" altLang="hu-HU"/>
              <a:pPr/>
              <a:t>‹#›</a:t>
            </a:fld>
            <a:endParaRPr lang="hu-HU" altLang="hu-HU"/>
          </a:p>
        </p:txBody>
      </p:sp>
      <p:sp>
        <p:nvSpPr>
          <p:cNvPr id="6" name="Dátum helye 5">
            <a:extLst>
              <a:ext uri="{FF2B5EF4-FFF2-40B4-BE49-F238E27FC236}">
                <a16:creationId xmlns:a16="http://schemas.microsoft.com/office/drawing/2014/main" id="{4880FA45-FA66-B775-12A3-C710BA4899B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185622757"/>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52DBDE8-683B-F9FB-8C86-7BCB364F8E46}"/>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B7691039-F2ED-EC97-B1DE-4D04D4214C16}"/>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BE402AC4-F933-772C-4C3F-754D8CC9F336}"/>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EE20FE38-7D5B-0091-565D-249C13866CB9}"/>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758708C6-7A63-75BF-8880-CEA485713F1E}"/>
              </a:ext>
            </a:extLst>
          </p:cNvPr>
          <p:cNvSpPr>
            <a:spLocks noGrp="1"/>
          </p:cNvSpPr>
          <p:nvPr>
            <p:ph type="sldNum" idx="11"/>
          </p:nvPr>
        </p:nvSpPr>
        <p:spPr/>
        <p:txBody>
          <a:bodyPr/>
          <a:lstStyle>
            <a:lvl1pPr>
              <a:defRPr/>
            </a:lvl1pPr>
          </a:lstStyle>
          <a:p>
            <a:fld id="{32A1067B-D3D6-4015-A711-309C999B9111}" type="slidenum">
              <a:rPr lang="hu-HU" altLang="hu-HU"/>
              <a:pPr/>
              <a:t>‹#›</a:t>
            </a:fld>
            <a:endParaRPr lang="hu-HU" altLang="hu-HU"/>
          </a:p>
        </p:txBody>
      </p:sp>
      <p:sp>
        <p:nvSpPr>
          <p:cNvPr id="7" name="Dátum helye 6">
            <a:extLst>
              <a:ext uri="{FF2B5EF4-FFF2-40B4-BE49-F238E27FC236}">
                <a16:creationId xmlns:a16="http://schemas.microsoft.com/office/drawing/2014/main" id="{FE87411F-DFF3-D78E-546B-DD8575DAA0C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72376408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FD39B29-F54B-0ED4-E4A0-D348A3E7CC59}"/>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F2DDF3C8-2F55-BBB1-39D7-93B214E8BD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DBA283D5-42BC-5183-FF88-EC68A2D1720D}"/>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A63F22A7-25B7-6909-65AF-4085C113F7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BD692C7F-BD4A-A43F-2ABD-F2DD702426B5}"/>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BAF5828C-1749-96FB-AD44-8B2DFF42EF4D}"/>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2ED08554-4901-BDC3-E267-74B19D7EA138}"/>
              </a:ext>
            </a:extLst>
          </p:cNvPr>
          <p:cNvSpPr>
            <a:spLocks noGrp="1"/>
          </p:cNvSpPr>
          <p:nvPr>
            <p:ph type="sldNum" idx="11"/>
          </p:nvPr>
        </p:nvSpPr>
        <p:spPr/>
        <p:txBody>
          <a:bodyPr/>
          <a:lstStyle>
            <a:lvl1pPr>
              <a:defRPr/>
            </a:lvl1pPr>
          </a:lstStyle>
          <a:p>
            <a:fld id="{5BD363D5-D629-44B7-A43D-7E12C20FC2B9}" type="slidenum">
              <a:rPr lang="hu-HU" altLang="hu-HU"/>
              <a:pPr/>
              <a:t>‹#›</a:t>
            </a:fld>
            <a:endParaRPr lang="hu-HU" altLang="hu-HU"/>
          </a:p>
        </p:txBody>
      </p:sp>
      <p:sp>
        <p:nvSpPr>
          <p:cNvPr id="9" name="Dátum helye 8">
            <a:extLst>
              <a:ext uri="{FF2B5EF4-FFF2-40B4-BE49-F238E27FC236}">
                <a16:creationId xmlns:a16="http://schemas.microsoft.com/office/drawing/2014/main" id="{872E2E12-A538-AB4C-6EB0-10B8BCCDB7C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24654790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53DC626-6069-6BF7-5DEC-727A6EF70B40}"/>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D19CCCF2-184A-9DC7-4687-C0631EE37167}"/>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152B8883-38A8-A002-4FA2-EEFAAF111A2E}"/>
              </a:ext>
            </a:extLst>
          </p:cNvPr>
          <p:cNvSpPr>
            <a:spLocks noGrp="1"/>
          </p:cNvSpPr>
          <p:nvPr>
            <p:ph type="sldNum" idx="11"/>
          </p:nvPr>
        </p:nvSpPr>
        <p:spPr/>
        <p:txBody>
          <a:bodyPr/>
          <a:lstStyle>
            <a:lvl1pPr>
              <a:defRPr/>
            </a:lvl1pPr>
          </a:lstStyle>
          <a:p>
            <a:fld id="{2B3A7B78-B3FD-4AF0-A4A9-B93A8EEF70D5}" type="slidenum">
              <a:rPr lang="hu-HU" altLang="hu-HU"/>
              <a:pPr/>
              <a:t>‹#›</a:t>
            </a:fld>
            <a:endParaRPr lang="hu-HU" altLang="hu-HU"/>
          </a:p>
        </p:txBody>
      </p:sp>
      <p:sp>
        <p:nvSpPr>
          <p:cNvPr id="5" name="Dátum helye 4">
            <a:extLst>
              <a:ext uri="{FF2B5EF4-FFF2-40B4-BE49-F238E27FC236}">
                <a16:creationId xmlns:a16="http://schemas.microsoft.com/office/drawing/2014/main" id="{521ECE38-EEA1-8FD7-D661-864D4D734BA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458153927"/>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C9DC2D4D-67BF-32EE-639A-1439EFF7BAD6}"/>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4E3353DE-BBD2-BFE6-BF35-67A790205F15}"/>
              </a:ext>
            </a:extLst>
          </p:cNvPr>
          <p:cNvSpPr>
            <a:spLocks noGrp="1"/>
          </p:cNvSpPr>
          <p:nvPr>
            <p:ph type="sldNum" idx="11"/>
          </p:nvPr>
        </p:nvSpPr>
        <p:spPr/>
        <p:txBody>
          <a:bodyPr/>
          <a:lstStyle>
            <a:lvl1pPr>
              <a:defRPr/>
            </a:lvl1pPr>
          </a:lstStyle>
          <a:p>
            <a:fld id="{85B5FE5F-8396-4FE7-8340-BB7E986A8110}" type="slidenum">
              <a:rPr lang="hu-HU" altLang="hu-HU"/>
              <a:pPr/>
              <a:t>‹#›</a:t>
            </a:fld>
            <a:endParaRPr lang="hu-HU" altLang="hu-HU"/>
          </a:p>
        </p:txBody>
      </p:sp>
      <p:sp>
        <p:nvSpPr>
          <p:cNvPr id="4" name="Dátum helye 3">
            <a:extLst>
              <a:ext uri="{FF2B5EF4-FFF2-40B4-BE49-F238E27FC236}">
                <a16:creationId xmlns:a16="http://schemas.microsoft.com/office/drawing/2014/main" id="{ED62BAE7-BC76-859E-FEFE-060B3C20727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256498517"/>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7B625B7-E0A1-AC8D-B89E-0ECB9875F02F}"/>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14BBDDD0-804E-A3F5-E3CC-2DD5E156EA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1878A58D-6A93-90C7-3CF0-1567E93BCB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0AC03B19-50C2-2A72-C3DB-693F6B4990B6}"/>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DBFBE93B-E557-C27D-4005-CD46AE77B105}"/>
              </a:ext>
            </a:extLst>
          </p:cNvPr>
          <p:cNvSpPr>
            <a:spLocks noGrp="1"/>
          </p:cNvSpPr>
          <p:nvPr>
            <p:ph type="sldNum" idx="11"/>
          </p:nvPr>
        </p:nvSpPr>
        <p:spPr/>
        <p:txBody>
          <a:bodyPr/>
          <a:lstStyle>
            <a:lvl1pPr>
              <a:defRPr/>
            </a:lvl1pPr>
          </a:lstStyle>
          <a:p>
            <a:fld id="{441D18E8-E47E-4253-AA9E-11972A0E14A0}" type="slidenum">
              <a:rPr lang="hu-HU" altLang="hu-HU"/>
              <a:pPr/>
              <a:t>‹#›</a:t>
            </a:fld>
            <a:endParaRPr lang="hu-HU" altLang="hu-HU"/>
          </a:p>
        </p:txBody>
      </p:sp>
      <p:sp>
        <p:nvSpPr>
          <p:cNvPr id="7" name="Dátum helye 6">
            <a:extLst>
              <a:ext uri="{FF2B5EF4-FFF2-40B4-BE49-F238E27FC236}">
                <a16:creationId xmlns:a16="http://schemas.microsoft.com/office/drawing/2014/main" id="{D9C0E0EF-221C-5B2A-15FC-04E31899E6A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528003494"/>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29FD3F-B7F3-26B1-F832-80A2B7AB7FFF}"/>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CFEA71C1-AEA4-279B-6EA4-B209123721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CDEF5E19-2298-D2FF-BC83-59BA89397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D44D0739-8990-EB76-BCCC-61F9D8E946E6}"/>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5A1F0954-D2B4-9FCF-7D21-E6B7A8269785}"/>
              </a:ext>
            </a:extLst>
          </p:cNvPr>
          <p:cNvSpPr>
            <a:spLocks noGrp="1"/>
          </p:cNvSpPr>
          <p:nvPr>
            <p:ph type="sldNum" idx="11"/>
          </p:nvPr>
        </p:nvSpPr>
        <p:spPr/>
        <p:txBody>
          <a:bodyPr/>
          <a:lstStyle>
            <a:lvl1pPr>
              <a:defRPr/>
            </a:lvl1pPr>
          </a:lstStyle>
          <a:p>
            <a:fld id="{7AE34A45-6A31-4920-8A15-4C8CFAB30092}" type="slidenum">
              <a:rPr lang="hu-HU" altLang="hu-HU"/>
              <a:pPr/>
              <a:t>‹#›</a:t>
            </a:fld>
            <a:endParaRPr lang="hu-HU" altLang="hu-HU"/>
          </a:p>
        </p:txBody>
      </p:sp>
      <p:sp>
        <p:nvSpPr>
          <p:cNvPr id="7" name="Dátum helye 6">
            <a:extLst>
              <a:ext uri="{FF2B5EF4-FFF2-40B4-BE49-F238E27FC236}">
                <a16:creationId xmlns:a16="http://schemas.microsoft.com/office/drawing/2014/main" id="{B4FB1175-D5C9-A336-8C21-1B56A1237C2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619236477"/>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C16DF9E-A35E-B726-9343-50565163938B}"/>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8B61844A-610F-EDFF-D8B3-A31311FDE021}"/>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6608EEB4-83A2-780A-BBC9-59231459041C}"/>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0A74F833-DBE5-084D-792C-5E865FB77ADE}"/>
              </a:ext>
            </a:extLst>
          </p:cNvPr>
          <p:cNvSpPr>
            <a:spLocks noGrp="1"/>
          </p:cNvSpPr>
          <p:nvPr>
            <p:ph type="sldNum" idx="11"/>
          </p:nvPr>
        </p:nvSpPr>
        <p:spPr/>
        <p:txBody>
          <a:bodyPr/>
          <a:lstStyle>
            <a:lvl1pPr>
              <a:defRPr/>
            </a:lvl1pPr>
          </a:lstStyle>
          <a:p>
            <a:fld id="{8392207A-9124-49E2-9098-AF5292FFAE92}" type="slidenum">
              <a:rPr lang="hu-HU" altLang="hu-HU"/>
              <a:pPr/>
              <a:t>‹#›</a:t>
            </a:fld>
            <a:endParaRPr lang="hu-HU" altLang="hu-HU"/>
          </a:p>
        </p:txBody>
      </p:sp>
      <p:sp>
        <p:nvSpPr>
          <p:cNvPr id="6" name="Dátum helye 5">
            <a:extLst>
              <a:ext uri="{FF2B5EF4-FFF2-40B4-BE49-F238E27FC236}">
                <a16:creationId xmlns:a16="http://schemas.microsoft.com/office/drawing/2014/main" id="{B2906A09-3D7E-B1B5-9294-020833096DC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48251987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1453E07F-FB86-0DE5-B9EC-62DD302A5C15}"/>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7A13F57A-1359-A465-F53A-0807E68922AD}"/>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A021DBFF-334B-57FF-1A5D-5A293FF1AF6F}"/>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9C1007CE-A260-478B-80B1-A779AD73D6FD}"/>
              </a:ext>
            </a:extLst>
          </p:cNvPr>
          <p:cNvSpPr>
            <a:spLocks noGrp="1"/>
          </p:cNvSpPr>
          <p:nvPr>
            <p:ph type="sldNum" idx="11"/>
          </p:nvPr>
        </p:nvSpPr>
        <p:spPr/>
        <p:txBody>
          <a:bodyPr/>
          <a:lstStyle>
            <a:lvl1pPr>
              <a:defRPr/>
            </a:lvl1pPr>
          </a:lstStyle>
          <a:p>
            <a:fld id="{CD7B17C6-ECC2-4F94-9240-2C326DEAA897}" type="slidenum">
              <a:rPr lang="hu-HU" altLang="hu-HU"/>
              <a:pPr/>
              <a:t>‹#›</a:t>
            </a:fld>
            <a:endParaRPr lang="hu-HU" altLang="hu-HU"/>
          </a:p>
        </p:txBody>
      </p:sp>
      <p:sp>
        <p:nvSpPr>
          <p:cNvPr id="6" name="Dátum helye 5">
            <a:extLst>
              <a:ext uri="{FF2B5EF4-FFF2-40B4-BE49-F238E27FC236}">
                <a16:creationId xmlns:a16="http://schemas.microsoft.com/office/drawing/2014/main" id="{1C7AF449-2F17-7C26-F6DD-079B4A55FC9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531214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B98FF55-B827-F40B-5753-17FDE07DD40B}"/>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4D695466-2233-CA75-420D-C018584B994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27CA6EAF-C577-C4D8-CBF6-8AFC84B063E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538A4CCB-5BEE-20AF-DB35-07E1840AA82D}"/>
              </a:ext>
            </a:extLst>
          </p:cNvPr>
          <p:cNvSpPr>
            <a:spLocks noGrp="1"/>
          </p:cNvSpPr>
          <p:nvPr>
            <p:ph type="sldNum" idx="11"/>
          </p:nvPr>
        </p:nvSpPr>
        <p:spPr/>
        <p:txBody>
          <a:bodyPr/>
          <a:lstStyle>
            <a:lvl1pPr>
              <a:defRPr/>
            </a:lvl1pPr>
          </a:lstStyle>
          <a:p>
            <a:fld id="{921A1AA3-3FCB-4300-AFAF-DC5D020953CC}" type="slidenum">
              <a:rPr lang="hu-HU" altLang="hu-HU"/>
              <a:pPr/>
              <a:t>‹#›</a:t>
            </a:fld>
            <a:endParaRPr lang="hu-HU" altLang="hu-HU"/>
          </a:p>
        </p:txBody>
      </p:sp>
      <p:sp>
        <p:nvSpPr>
          <p:cNvPr id="6" name="Dátum helye 5">
            <a:extLst>
              <a:ext uri="{FF2B5EF4-FFF2-40B4-BE49-F238E27FC236}">
                <a16:creationId xmlns:a16="http://schemas.microsoft.com/office/drawing/2014/main" id="{DA240D05-5F08-B768-495E-EE4DE94104A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0368821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63B9F9B-92A1-AF46-F2FE-5C748084C665}"/>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63F89BCC-1DA4-C204-A47F-A5678AD742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0175C2D2-18A1-A674-3FC9-43D6DAE880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EF6658BA-6FC2-0B42-EC06-B968FBFD084F}"/>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9BB11CD1-DBF1-7127-12B9-8E759EDEEFC5}"/>
              </a:ext>
            </a:extLst>
          </p:cNvPr>
          <p:cNvSpPr>
            <a:spLocks noGrp="1"/>
          </p:cNvSpPr>
          <p:nvPr>
            <p:ph type="sldNum" idx="11"/>
          </p:nvPr>
        </p:nvSpPr>
        <p:spPr/>
        <p:txBody>
          <a:bodyPr/>
          <a:lstStyle>
            <a:lvl1pPr>
              <a:defRPr/>
            </a:lvl1pPr>
          </a:lstStyle>
          <a:p>
            <a:fld id="{EB42DC6A-C622-486A-B887-FAC776267756}" type="slidenum">
              <a:rPr lang="hu-HU" altLang="hu-HU"/>
              <a:pPr/>
              <a:t>‹#›</a:t>
            </a:fld>
            <a:endParaRPr lang="hu-HU" altLang="hu-HU"/>
          </a:p>
        </p:txBody>
      </p:sp>
      <p:sp>
        <p:nvSpPr>
          <p:cNvPr id="7" name="Dátum helye 6">
            <a:extLst>
              <a:ext uri="{FF2B5EF4-FFF2-40B4-BE49-F238E27FC236}">
                <a16:creationId xmlns:a16="http://schemas.microsoft.com/office/drawing/2014/main" id="{CD26A42F-6C22-F90B-A3C4-EC4E10223F1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89274951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0D7F135-977F-B457-C9F0-901EA5C36BDA}"/>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9E686A6D-2DB3-C5EE-A6EF-BA6875B7405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F8FBBEFA-836F-8FDB-1B1A-DA7A86652CE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31459FAC-B793-0C0F-5849-0E4EA694C9E8}"/>
              </a:ext>
            </a:extLst>
          </p:cNvPr>
          <p:cNvSpPr>
            <a:spLocks noGrp="1"/>
          </p:cNvSpPr>
          <p:nvPr>
            <p:ph type="sldNum" idx="11"/>
          </p:nvPr>
        </p:nvSpPr>
        <p:spPr/>
        <p:txBody>
          <a:bodyPr/>
          <a:lstStyle>
            <a:lvl1pPr>
              <a:defRPr/>
            </a:lvl1pPr>
          </a:lstStyle>
          <a:p>
            <a:fld id="{7ECD1298-701D-4C1E-BF28-D5A67D4D69D7}" type="slidenum">
              <a:rPr lang="hu-HU" altLang="hu-HU"/>
              <a:pPr/>
              <a:t>‹#›</a:t>
            </a:fld>
            <a:endParaRPr lang="hu-HU" altLang="hu-HU"/>
          </a:p>
        </p:txBody>
      </p:sp>
      <p:sp>
        <p:nvSpPr>
          <p:cNvPr id="6" name="Dátum helye 5">
            <a:extLst>
              <a:ext uri="{FF2B5EF4-FFF2-40B4-BE49-F238E27FC236}">
                <a16:creationId xmlns:a16="http://schemas.microsoft.com/office/drawing/2014/main" id="{A5104ABC-5697-7205-8AB3-8E1C73E560A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191093481"/>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B72416A-581B-4EE8-4D9D-5A5A6DB452FF}"/>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8BFDCDBA-2DA3-2CB5-4E2F-BF398CC2190B}"/>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8C6C1430-DF0F-7229-1DF8-3C2143043842}"/>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9435E0F4-C8A2-9A3E-E400-728C6988CBCB}"/>
              </a:ext>
            </a:extLst>
          </p:cNvPr>
          <p:cNvSpPr>
            <a:spLocks noGrp="1"/>
          </p:cNvSpPr>
          <p:nvPr>
            <p:ph type="sldNum" idx="11"/>
          </p:nvPr>
        </p:nvSpPr>
        <p:spPr/>
        <p:txBody>
          <a:bodyPr/>
          <a:lstStyle>
            <a:lvl1pPr>
              <a:defRPr/>
            </a:lvl1pPr>
          </a:lstStyle>
          <a:p>
            <a:fld id="{0D9DBAD7-2E07-46A2-A423-721ADC928435}" type="slidenum">
              <a:rPr lang="hu-HU" altLang="hu-HU"/>
              <a:pPr/>
              <a:t>‹#›</a:t>
            </a:fld>
            <a:endParaRPr lang="hu-HU" altLang="hu-HU"/>
          </a:p>
        </p:txBody>
      </p:sp>
      <p:sp>
        <p:nvSpPr>
          <p:cNvPr id="6" name="Dátum helye 5">
            <a:extLst>
              <a:ext uri="{FF2B5EF4-FFF2-40B4-BE49-F238E27FC236}">
                <a16:creationId xmlns:a16="http://schemas.microsoft.com/office/drawing/2014/main" id="{0CD3F4D7-B14B-E2A3-604C-5E2E42A2AF02}"/>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51060386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C06EBB0-05C0-FAF4-551C-F06DE2CFB8D6}"/>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7786A3CD-CBE3-C8FD-00D0-C5A71BBBE99C}"/>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3FF80FBE-B5F2-3C9C-7C34-EE5369121A2D}"/>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D120F0BF-67EB-B812-7535-980D17C3D1A2}"/>
              </a:ext>
            </a:extLst>
          </p:cNvPr>
          <p:cNvSpPr>
            <a:spLocks noGrp="1"/>
          </p:cNvSpPr>
          <p:nvPr>
            <p:ph type="sldNum" idx="11"/>
          </p:nvPr>
        </p:nvSpPr>
        <p:spPr/>
        <p:txBody>
          <a:bodyPr/>
          <a:lstStyle>
            <a:lvl1pPr>
              <a:defRPr/>
            </a:lvl1pPr>
          </a:lstStyle>
          <a:p>
            <a:fld id="{D1CF8385-9249-47BC-9744-04249A5A003A}" type="slidenum">
              <a:rPr lang="hu-HU" altLang="hu-HU"/>
              <a:pPr/>
              <a:t>‹#›</a:t>
            </a:fld>
            <a:endParaRPr lang="hu-HU" altLang="hu-HU"/>
          </a:p>
        </p:txBody>
      </p:sp>
      <p:sp>
        <p:nvSpPr>
          <p:cNvPr id="6" name="Dátum helye 5">
            <a:extLst>
              <a:ext uri="{FF2B5EF4-FFF2-40B4-BE49-F238E27FC236}">
                <a16:creationId xmlns:a16="http://schemas.microsoft.com/office/drawing/2014/main" id="{DE1D5E90-4139-B2C4-41DE-FECE9A9D07F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07110792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7D08B1C-1A9D-6460-D6AB-B5CBE00EEF1D}"/>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9450E3AF-FD54-8EB2-04BC-FF1D29C5E241}"/>
              </a:ext>
            </a:extLst>
          </p:cNvPr>
          <p:cNvSpPr>
            <a:spLocks noGrp="1"/>
          </p:cNvSpPr>
          <p:nvPr>
            <p:ph sz="half" idx="1"/>
          </p:nvPr>
        </p:nvSpPr>
        <p:spPr>
          <a:xfrm>
            <a:off x="609600" y="1604963"/>
            <a:ext cx="5408613" cy="39751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FD96A37C-D693-5DF8-2A63-E2F4259636A1}"/>
              </a:ext>
            </a:extLst>
          </p:cNvPr>
          <p:cNvSpPr>
            <a:spLocks noGrp="1"/>
          </p:cNvSpPr>
          <p:nvPr>
            <p:ph sz="half" idx="2"/>
          </p:nvPr>
        </p:nvSpPr>
        <p:spPr>
          <a:xfrm>
            <a:off x="6170613" y="1604963"/>
            <a:ext cx="5410200" cy="39751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B84C96F8-E9C2-F26B-FAF4-F430E6B791EF}"/>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B74C2460-1ADA-0CF2-156C-D4EC612923D8}"/>
              </a:ext>
            </a:extLst>
          </p:cNvPr>
          <p:cNvSpPr>
            <a:spLocks noGrp="1"/>
          </p:cNvSpPr>
          <p:nvPr>
            <p:ph type="sldNum" idx="11"/>
          </p:nvPr>
        </p:nvSpPr>
        <p:spPr/>
        <p:txBody>
          <a:bodyPr/>
          <a:lstStyle>
            <a:lvl1pPr>
              <a:defRPr/>
            </a:lvl1pPr>
          </a:lstStyle>
          <a:p>
            <a:fld id="{F673B788-5171-4F78-B215-9A7B41272708}" type="slidenum">
              <a:rPr lang="hu-HU" altLang="hu-HU"/>
              <a:pPr/>
              <a:t>‹#›</a:t>
            </a:fld>
            <a:endParaRPr lang="hu-HU" altLang="hu-HU"/>
          </a:p>
        </p:txBody>
      </p:sp>
      <p:sp>
        <p:nvSpPr>
          <p:cNvPr id="7" name="Dátum helye 6">
            <a:extLst>
              <a:ext uri="{FF2B5EF4-FFF2-40B4-BE49-F238E27FC236}">
                <a16:creationId xmlns:a16="http://schemas.microsoft.com/office/drawing/2014/main" id="{8DC001E1-0375-9682-A72B-609D4186098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1045416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F866D85-3A85-4EFC-9FBD-443334C19DD5}"/>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61BC5E03-A33F-50AC-3BD4-FD5A33DBF51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37C5EFCA-65A1-2D31-6841-3446FFBCDE2A}"/>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A043F029-A7E6-56B8-1691-9763930EE4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2A19093E-8917-B879-AF6D-00DDBD338960}"/>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6F2A4264-8D82-32D1-7E64-29B8FE4431C4}"/>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4D9D3330-3FBE-868F-4099-DBC9D1CDDB6F}"/>
              </a:ext>
            </a:extLst>
          </p:cNvPr>
          <p:cNvSpPr>
            <a:spLocks noGrp="1"/>
          </p:cNvSpPr>
          <p:nvPr>
            <p:ph type="sldNum" idx="11"/>
          </p:nvPr>
        </p:nvSpPr>
        <p:spPr/>
        <p:txBody>
          <a:bodyPr/>
          <a:lstStyle>
            <a:lvl1pPr>
              <a:defRPr/>
            </a:lvl1pPr>
          </a:lstStyle>
          <a:p>
            <a:fld id="{DD97C34F-9E2A-40E8-BE93-79B0C083A8F7}" type="slidenum">
              <a:rPr lang="hu-HU" altLang="hu-HU"/>
              <a:pPr/>
              <a:t>‹#›</a:t>
            </a:fld>
            <a:endParaRPr lang="hu-HU" altLang="hu-HU"/>
          </a:p>
        </p:txBody>
      </p:sp>
      <p:sp>
        <p:nvSpPr>
          <p:cNvPr id="9" name="Dátum helye 8">
            <a:extLst>
              <a:ext uri="{FF2B5EF4-FFF2-40B4-BE49-F238E27FC236}">
                <a16:creationId xmlns:a16="http://schemas.microsoft.com/office/drawing/2014/main" id="{F7FDF4BE-A391-BE02-6F1C-1218D2AFE8A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956663252"/>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95E9C4F-CFA5-644C-79CE-C7E3A8D82D20}"/>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A91F9E61-3426-7CA8-6D36-6A4DA993A740}"/>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46F6A16F-772B-50C4-D07B-8FC3E7D7C9AD}"/>
              </a:ext>
            </a:extLst>
          </p:cNvPr>
          <p:cNvSpPr>
            <a:spLocks noGrp="1"/>
          </p:cNvSpPr>
          <p:nvPr>
            <p:ph type="sldNum" idx="11"/>
          </p:nvPr>
        </p:nvSpPr>
        <p:spPr/>
        <p:txBody>
          <a:bodyPr/>
          <a:lstStyle>
            <a:lvl1pPr>
              <a:defRPr/>
            </a:lvl1pPr>
          </a:lstStyle>
          <a:p>
            <a:fld id="{4F934F92-1989-43B1-AB8A-4C610521D24E}" type="slidenum">
              <a:rPr lang="hu-HU" altLang="hu-HU"/>
              <a:pPr/>
              <a:t>‹#›</a:t>
            </a:fld>
            <a:endParaRPr lang="hu-HU" altLang="hu-HU"/>
          </a:p>
        </p:txBody>
      </p:sp>
      <p:sp>
        <p:nvSpPr>
          <p:cNvPr id="5" name="Dátum helye 4">
            <a:extLst>
              <a:ext uri="{FF2B5EF4-FFF2-40B4-BE49-F238E27FC236}">
                <a16:creationId xmlns:a16="http://schemas.microsoft.com/office/drawing/2014/main" id="{F82F9026-7B47-2139-72D7-7208CA46FC5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61423191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259D16D7-986B-2AE6-DC0E-53E1694AD708}"/>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B257B44E-C968-17AB-9635-9307963323A6}"/>
              </a:ext>
            </a:extLst>
          </p:cNvPr>
          <p:cNvSpPr>
            <a:spLocks noGrp="1"/>
          </p:cNvSpPr>
          <p:nvPr>
            <p:ph type="sldNum" idx="11"/>
          </p:nvPr>
        </p:nvSpPr>
        <p:spPr/>
        <p:txBody>
          <a:bodyPr/>
          <a:lstStyle>
            <a:lvl1pPr>
              <a:defRPr/>
            </a:lvl1pPr>
          </a:lstStyle>
          <a:p>
            <a:fld id="{0BCA4538-1261-4C7B-A20B-E9ECDC6E320F}" type="slidenum">
              <a:rPr lang="hu-HU" altLang="hu-HU"/>
              <a:pPr/>
              <a:t>‹#›</a:t>
            </a:fld>
            <a:endParaRPr lang="hu-HU" altLang="hu-HU"/>
          </a:p>
        </p:txBody>
      </p:sp>
      <p:sp>
        <p:nvSpPr>
          <p:cNvPr id="4" name="Dátum helye 3">
            <a:extLst>
              <a:ext uri="{FF2B5EF4-FFF2-40B4-BE49-F238E27FC236}">
                <a16:creationId xmlns:a16="http://schemas.microsoft.com/office/drawing/2014/main" id="{79234888-773E-48E6-FD0D-E115DF203D02}"/>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91987708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E0B201C-0482-9C0F-3542-38D906825CA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77F4FB1B-17AB-F260-CDC7-6879CA7F5D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66204018-D3AB-A07F-1309-824EF0C547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0283EB3D-0B02-41F9-2EBB-CF64E61DFF7D}"/>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E41B702F-84CE-DDB7-BF06-4B58381FC6C9}"/>
              </a:ext>
            </a:extLst>
          </p:cNvPr>
          <p:cNvSpPr>
            <a:spLocks noGrp="1"/>
          </p:cNvSpPr>
          <p:nvPr>
            <p:ph type="sldNum" idx="11"/>
          </p:nvPr>
        </p:nvSpPr>
        <p:spPr/>
        <p:txBody>
          <a:bodyPr/>
          <a:lstStyle>
            <a:lvl1pPr>
              <a:defRPr/>
            </a:lvl1pPr>
          </a:lstStyle>
          <a:p>
            <a:fld id="{7C18BBE8-5246-4D65-8779-F93AEED66B39}" type="slidenum">
              <a:rPr lang="hu-HU" altLang="hu-HU"/>
              <a:pPr/>
              <a:t>‹#›</a:t>
            </a:fld>
            <a:endParaRPr lang="hu-HU" altLang="hu-HU"/>
          </a:p>
        </p:txBody>
      </p:sp>
      <p:sp>
        <p:nvSpPr>
          <p:cNvPr id="7" name="Dátum helye 6">
            <a:extLst>
              <a:ext uri="{FF2B5EF4-FFF2-40B4-BE49-F238E27FC236}">
                <a16:creationId xmlns:a16="http://schemas.microsoft.com/office/drawing/2014/main" id="{788EF267-3C3D-37EE-8AB6-BC2F4FF7880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882468183"/>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CCAECB3-5A35-48C5-766A-77F7F72A5C31}"/>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8E910324-5582-3222-BB2B-1241BA1071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D12FE8C5-66CB-01A7-D1D2-DF247F9C7A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5D463A8A-9FC8-3F74-5F58-6A5E9EA27294}"/>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07F8AB62-E694-AD0F-F230-18A863EC6129}"/>
              </a:ext>
            </a:extLst>
          </p:cNvPr>
          <p:cNvSpPr>
            <a:spLocks noGrp="1"/>
          </p:cNvSpPr>
          <p:nvPr>
            <p:ph type="sldNum" idx="11"/>
          </p:nvPr>
        </p:nvSpPr>
        <p:spPr/>
        <p:txBody>
          <a:bodyPr/>
          <a:lstStyle>
            <a:lvl1pPr>
              <a:defRPr/>
            </a:lvl1pPr>
          </a:lstStyle>
          <a:p>
            <a:fld id="{95D3F5E1-B330-45AE-8EBF-998CE577790F}" type="slidenum">
              <a:rPr lang="hu-HU" altLang="hu-HU"/>
              <a:pPr/>
              <a:t>‹#›</a:t>
            </a:fld>
            <a:endParaRPr lang="hu-HU" altLang="hu-HU"/>
          </a:p>
        </p:txBody>
      </p:sp>
      <p:sp>
        <p:nvSpPr>
          <p:cNvPr id="7" name="Dátum helye 6">
            <a:extLst>
              <a:ext uri="{FF2B5EF4-FFF2-40B4-BE49-F238E27FC236}">
                <a16:creationId xmlns:a16="http://schemas.microsoft.com/office/drawing/2014/main" id="{C386E626-4C83-75B3-64FD-D896CA05E7D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22474379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1F3DA0A-CDC9-C14A-C101-771475A0D989}"/>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210C704B-DF6F-7D29-227D-238719B12E4C}"/>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8804BD35-FB61-6F5E-E253-0871603143E0}"/>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8BC9911A-C4B4-A266-91C1-D30345EE7E57}"/>
              </a:ext>
            </a:extLst>
          </p:cNvPr>
          <p:cNvSpPr>
            <a:spLocks noGrp="1"/>
          </p:cNvSpPr>
          <p:nvPr>
            <p:ph type="sldNum" idx="11"/>
          </p:nvPr>
        </p:nvSpPr>
        <p:spPr/>
        <p:txBody>
          <a:bodyPr/>
          <a:lstStyle>
            <a:lvl1pPr>
              <a:defRPr/>
            </a:lvl1pPr>
          </a:lstStyle>
          <a:p>
            <a:fld id="{91A4D5E6-D2F0-4AE3-8B24-E71140485E46}" type="slidenum">
              <a:rPr lang="hu-HU" altLang="hu-HU"/>
              <a:pPr/>
              <a:t>‹#›</a:t>
            </a:fld>
            <a:endParaRPr lang="hu-HU" altLang="hu-HU"/>
          </a:p>
        </p:txBody>
      </p:sp>
      <p:sp>
        <p:nvSpPr>
          <p:cNvPr id="6" name="Dátum helye 5">
            <a:extLst>
              <a:ext uri="{FF2B5EF4-FFF2-40B4-BE49-F238E27FC236}">
                <a16:creationId xmlns:a16="http://schemas.microsoft.com/office/drawing/2014/main" id="{62FD08CC-1EA6-7AC0-97F1-28CC5F924B2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440699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4C20B6F-9331-4874-870A-33886A6579A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39D11311-67F1-09B1-9E5E-69441EE4057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61AB6E35-0DBB-5804-5B4A-F7B1CCA673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298D51A5-94A0-4CBF-9E30-BBF399ABD369}"/>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ED5B1BDE-91B1-A0CE-89F2-71D78B070E14}"/>
              </a:ext>
            </a:extLst>
          </p:cNvPr>
          <p:cNvSpPr>
            <a:spLocks noGrp="1"/>
          </p:cNvSpPr>
          <p:nvPr>
            <p:ph type="sldNum" idx="11"/>
          </p:nvPr>
        </p:nvSpPr>
        <p:spPr/>
        <p:txBody>
          <a:bodyPr/>
          <a:lstStyle>
            <a:lvl1pPr>
              <a:defRPr/>
            </a:lvl1pPr>
          </a:lstStyle>
          <a:p>
            <a:fld id="{6F9E3502-4E84-4365-A1D7-256B9482E6EE}" type="slidenum">
              <a:rPr lang="hu-HU" altLang="hu-HU"/>
              <a:pPr/>
              <a:t>‹#›</a:t>
            </a:fld>
            <a:endParaRPr lang="hu-HU" altLang="hu-HU"/>
          </a:p>
        </p:txBody>
      </p:sp>
      <p:sp>
        <p:nvSpPr>
          <p:cNvPr id="7" name="Dátum helye 6">
            <a:extLst>
              <a:ext uri="{FF2B5EF4-FFF2-40B4-BE49-F238E27FC236}">
                <a16:creationId xmlns:a16="http://schemas.microsoft.com/office/drawing/2014/main" id="{C6C3E667-B59B-FDD5-C2B5-ADEC47FB0CE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596395382"/>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3F6392B7-D288-43C8-D9FE-C1A38968E2F8}"/>
              </a:ext>
            </a:extLst>
          </p:cNvPr>
          <p:cNvSpPr>
            <a:spLocks noGrp="1"/>
          </p:cNvSpPr>
          <p:nvPr>
            <p:ph type="title" orient="vert"/>
          </p:nvPr>
        </p:nvSpPr>
        <p:spPr>
          <a:xfrm>
            <a:off x="8839200" y="273050"/>
            <a:ext cx="2741613" cy="5307013"/>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7090D6BC-4F6C-21FE-4976-A10135FEC6C2}"/>
              </a:ext>
            </a:extLst>
          </p:cNvPr>
          <p:cNvSpPr>
            <a:spLocks noGrp="1"/>
          </p:cNvSpPr>
          <p:nvPr>
            <p:ph type="body" orient="vert" idx="1"/>
          </p:nvPr>
        </p:nvSpPr>
        <p:spPr>
          <a:xfrm>
            <a:off x="609600" y="273050"/>
            <a:ext cx="8077200" cy="5307013"/>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17368B5B-FFFB-A945-BCBB-2FDD97756345}"/>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E6AB0827-DEB0-5C8F-94C1-818D5E8545CC}"/>
              </a:ext>
            </a:extLst>
          </p:cNvPr>
          <p:cNvSpPr>
            <a:spLocks noGrp="1"/>
          </p:cNvSpPr>
          <p:nvPr>
            <p:ph type="sldNum" idx="11"/>
          </p:nvPr>
        </p:nvSpPr>
        <p:spPr/>
        <p:txBody>
          <a:bodyPr/>
          <a:lstStyle>
            <a:lvl1pPr>
              <a:defRPr/>
            </a:lvl1pPr>
          </a:lstStyle>
          <a:p>
            <a:fld id="{2476F3F6-FED4-4243-B613-3947FF3C0576}" type="slidenum">
              <a:rPr lang="hu-HU" altLang="hu-HU"/>
              <a:pPr/>
              <a:t>‹#›</a:t>
            </a:fld>
            <a:endParaRPr lang="hu-HU" altLang="hu-HU"/>
          </a:p>
        </p:txBody>
      </p:sp>
      <p:sp>
        <p:nvSpPr>
          <p:cNvPr id="6" name="Dátum helye 5">
            <a:extLst>
              <a:ext uri="{FF2B5EF4-FFF2-40B4-BE49-F238E27FC236}">
                <a16:creationId xmlns:a16="http://schemas.microsoft.com/office/drawing/2014/main" id="{8B3C9443-A8AA-2B66-48C3-DDAA187378A6}"/>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9499838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B30D424-D92B-23E5-951C-48106A02E868}"/>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4FFD497D-F89C-C65D-E5A7-DAFD27194A22}"/>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6405F4A2-16A1-59E7-F3ED-07E80A229ABF}"/>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4EA5BEF6-72E3-F6B0-5E2B-82BB4022DDC6}"/>
              </a:ext>
            </a:extLst>
          </p:cNvPr>
          <p:cNvSpPr>
            <a:spLocks noGrp="1"/>
          </p:cNvSpPr>
          <p:nvPr>
            <p:ph type="sldNum" idx="11"/>
          </p:nvPr>
        </p:nvSpPr>
        <p:spPr/>
        <p:txBody>
          <a:bodyPr/>
          <a:lstStyle>
            <a:lvl1pPr>
              <a:defRPr/>
            </a:lvl1pPr>
          </a:lstStyle>
          <a:p>
            <a:fld id="{DE586CCC-D059-44EB-975A-F1D456E5C028}" type="slidenum">
              <a:rPr lang="hu-HU" altLang="hu-HU"/>
              <a:pPr/>
              <a:t>‹#›</a:t>
            </a:fld>
            <a:endParaRPr lang="hu-HU" altLang="hu-HU"/>
          </a:p>
        </p:txBody>
      </p:sp>
      <p:sp>
        <p:nvSpPr>
          <p:cNvPr id="6" name="Dátum helye 5">
            <a:extLst>
              <a:ext uri="{FF2B5EF4-FFF2-40B4-BE49-F238E27FC236}">
                <a16:creationId xmlns:a16="http://schemas.microsoft.com/office/drawing/2014/main" id="{B31BBEFD-7734-1909-460F-190A3B602310}"/>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8878157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C313C803-6445-F352-7E2E-0F7D8F2ACF6D}"/>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8B40326F-F124-7B43-B6D0-6ADAFD973D0D}"/>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27735C5A-9319-6E2E-083F-698D773FC665}"/>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C61F6A47-CCE0-E00F-9C9D-7FE816FA64C9}"/>
              </a:ext>
            </a:extLst>
          </p:cNvPr>
          <p:cNvSpPr>
            <a:spLocks noGrp="1"/>
          </p:cNvSpPr>
          <p:nvPr>
            <p:ph type="sldNum" idx="11"/>
          </p:nvPr>
        </p:nvSpPr>
        <p:spPr/>
        <p:txBody>
          <a:bodyPr/>
          <a:lstStyle>
            <a:lvl1pPr>
              <a:defRPr/>
            </a:lvl1pPr>
          </a:lstStyle>
          <a:p>
            <a:fld id="{88340C18-9C78-4434-A251-9121012382A7}" type="slidenum">
              <a:rPr lang="hu-HU" altLang="hu-HU"/>
              <a:pPr/>
              <a:t>‹#›</a:t>
            </a:fld>
            <a:endParaRPr lang="hu-HU" altLang="hu-HU"/>
          </a:p>
        </p:txBody>
      </p:sp>
      <p:sp>
        <p:nvSpPr>
          <p:cNvPr id="6" name="Dátum helye 5">
            <a:extLst>
              <a:ext uri="{FF2B5EF4-FFF2-40B4-BE49-F238E27FC236}">
                <a16:creationId xmlns:a16="http://schemas.microsoft.com/office/drawing/2014/main" id="{173A0AAE-6C37-2ADC-8B59-C122BD400E9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151405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D7FC900-7372-F8F5-E249-49A8AA25C083}"/>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FBEB44F7-2FAC-AE8F-2AD5-560C1D6425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41C0D718-4EBF-5BBC-288B-94F4E8A8710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2E6E58D0-9044-1802-5368-C4C71C295FB9}"/>
              </a:ext>
            </a:extLst>
          </p:cNvPr>
          <p:cNvSpPr>
            <a:spLocks noGrp="1"/>
          </p:cNvSpPr>
          <p:nvPr>
            <p:ph type="sldNum" idx="11"/>
          </p:nvPr>
        </p:nvSpPr>
        <p:spPr/>
        <p:txBody>
          <a:bodyPr/>
          <a:lstStyle>
            <a:lvl1pPr>
              <a:defRPr/>
            </a:lvl1pPr>
          </a:lstStyle>
          <a:p>
            <a:fld id="{F509D6D5-A83F-4500-B7EA-D82D8BAFCF98}" type="slidenum">
              <a:rPr lang="hu-HU" altLang="hu-HU"/>
              <a:pPr/>
              <a:t>‹#›</a:t>
            </a:fld>
            <a:endParaRPr lang="hu-HU" altLang="hu-HU"/>
          </a:p>
        </p:txBody>
      </p:sp>
      <p:sp>
        <p:nvSpPr>
          <p:cNvPr id="6" name="Dátum helye 5">
            <a:extLst>
              <a:ext uri="{FF2B5EF4-FFF2-40B4-BE49-F238E27FC236}">
                <a16:creationId xmlns:a16="http://schemas.microsoft.com/office/drawing/2014/main" id="{B1768035-8BA4-7AAE-6481-941FEB51C4F2}"/>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0936740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4CC6C9E-A93D-BA93-373F-029A9119E18E}"/>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5FBB9BF-6651-A1C3-6CB3-E4D624324FA1}"/>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CFF26897-E515-6AC5-73CB-855E72F49E25}"/>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B06BCCA0-4950-4667-D2CB-A95A8B2273E0}"/>
              </a:ext>
            </a:extLst>
          </p:cNvPr>
          <p:cNvSpPr>
            <a:spLocks noGrp="1"/>
          </p:cNvSpPr>
          <p:nvPr>
            <p:ph type="sldNum" idx="11"/>
          </p:nvPr>
        </p:nvSpPr>
        <p:spPr/>
        <p:txBody>
          <a:bodyPr/>
          <a:lstStyle>
            <a:lvl1pPr>
              <a:defRPr/>
            </a:lvl1pPr>
          </a:lstStyle>
          <a:p>
            <a:fld id="{4C9243EB-D7C1-4709-8189-CD84C1E0221F}" type="slidenum">
              <a:rPr lang="hu-HU" altLang="hu-HU"/>
              <a:pPr/>
              <a:t>‹#›</a:t>
            </a:fld>
            <a:endParaRPr lang="hu-HU" altLang="hu-HU"/>
          </a:p>
        </p:txBody>
      </p:sp>
      <p:sp>
        <p:nvSpPr>
          <p:cNvPr id="6" name="Dátum helye 5">
            <a:extLst>
              <a:ext uri="{FF2B5EF4-FFF2-40B4-BE49-F238E27FC236}">
                <a16:creationId xmlns:a16="http://schemas.microsoft.com/office/drawing/2014/main" id="{4710407B-707A-3F6A-D58C-AF59AE8D8DF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059620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F9B37B4-E8FB-AB75-E192-9B8E6414860E}"/>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DE7F42AD-4612-F9E3-8059-CB86494A40CF}"/>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A468FEB1-2F40-D857-B079-7C82F231CD1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2B4FE3CA-C126-8B4E-B8A9-09DF1CF637F2}"/>
              </a:ext>
            </a:extLst>
          </p:cNvPr>
          <p:cNvSpPr>
            <a:spLocks noGrp="1"/>
          </p:cNvSpPr>
          <p:nvPr>
            <p:ph type="sldNum" idx="11"/>
          </p:nvPr>
        </p:nvSpPr>
        <p:spPr/>
        <p:txBody>
          <a:bodyPr/>
          <a:lstStyle>
            <a:lvl1pPr>
              <a:defRPr/>
            </a:lvl1pPr>
          </a:lstStyle>
          <a:p>
            <a:fld id="{FD481524-C88E-4110-89B2-69A9D2F3CAEE}" type="slidenum">
              <a:rPr lang="hu-HU" altLang="hu-HU"/>
              <a:pPr/>
              <a:t>‹#›</a:t>
            </a:fld>
            <a:endParaRPr lang="hu-HU" altLang="hu-HU"/>
          </a:p>
        </p:txBody>
      </p:sp>
      <p:sp>
        <p:nvSpPr>
          <p:cNvPr id="6" name="Dátum helye 5">
            <a:extLst>
              <a:ext uri="{FF2B5EF4-FFF2-40B4-BE49-F238E27FC236}">
                <a16:creationId xmlns:a16="http://schemas.microsoft.com/office/drawing/2014/main" id="{AB0DD0BF-D6AF-87F3-DE58-9ED0A2612FD6}"/>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9038156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11A077C-8C8E-EEAB-4F16-DA47E0AD9FE8}"/>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E3D9BF4-6074-3AB8-8CD5-DD3C790976D2}"/>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012A9749-825B-7872-D26E-1E5989A53F52}"/>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963D4CC4-FDAE-5AA0-0A3F-652E13CB1889}"/>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AD88A219-A1C5-A49F-A3E4-43294B5C0538}"/>
              </a:ext>
            </a:extLst>
          </p:cNvPr>
          <p:cNvSpPr>
            <a:spLocks noGrp="1"/>
          </p:cNvSpPr>
          <p:nvPr>
            <p:ph type="sldNum" idx="11"/>
          </p:nvPr>
        </p:nvSpPr>
        <p:spPr/>
        <p:txBody>
          <a:bodyPr/>
          <a:lstStyle>
            <a:lvl1pPr>
              <a:defRPr/>
            </a:lvl1pPr>
          </a:lstStyle>
          <a:p>
            <a:fld id="{5D426F53-329D-424E-924C-6A3C72FECF60}" type="slidenum">
              <a:rPr lang="hu-HU" altLang="hu-HU"/>
              <a:pPr/>
              <a:t>‹#›</a:t>
            </a:fld>
            <a:endParaRPr lang="hu-HU" altLang="hu-HU"/>
          </a:p>
        </p:txBody>
      </p:sp>
      <p:sp>
        <p:nvSpPr>
          <p:cNvPr id="7" name="Dátum helye 6">
            <a:extLst>
              <a:ext uri="{FF2B5EF4-FFF2-40B4-BE49-F238E27FC236}">
                <a16:creationId xmlns:a16="http://schemas.microsoft.com/office/drawing/2014/main" id="{05643A64-68BD-4D34-83A5-2AED473B3D7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2107451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A56751-0095-624A-EBBA-70D6FEAB6ADA}"/>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C0391C87-0FA1-80F1-17A1-67CA15913D7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497776B8-0694-3607-DD0E-8A3FE4617572}"/>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C98EFD25-D75C-FA4B-2A2A-AC77395EB5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1B6930AF-99C7-DD1F-DE32-E17B813BEF98}"/>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D1359817-F5CC-54E3-BCE8-77F5F351860F}"/>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BE643BE9-7AA7-7DE1-A0F0-8089CDC21465}"/>
              </a:ext>
            </a:extLst>
          </p:cNvPr>
          <p:cNvSpPr>
            <a:spLocks noGrp="1"/>
          </p:cNvSpPr>
          <p:nvPr>
            <p:ph type="sldNum" idx="11"/>
          </p:nvPr>
        </p:nvSpPr>
        <p:spPr/>
        <p:txBody>
          <a:bodyPr/>
          <a:lstStyle>
            <a:lvl1pPr>
              <a:defRPr/>
            </a:lvl1pPr>
          </a:lstStyle>
          <a:p>
            <a:fld id="{C8F9B944-3340-4542-9F8B-9614A64C0475}" type="slidenum">
              <a:rPr lang="hu-HU" altLang="hu-HU"/>
              <a:pPr/>
              <a:t>‹#›</a:t>
            </a:fld>
            <a:endParaRPr lang="hu-HU" altLang="hu-HU"/>
          </a:p>
        </p:txBody>
      </p:sp>
      <p:sp>
        <p:nvSpPr>
          <p:cNvPr id="9" name="Dátum helye 8">
            <a:extLst>
              <a:ext uri="{FF2B5EF4-FFF2-40B4-BE49-F238E27FC236}">
                <a16:creationId xmlns:a16="http://schemas.microsoft.com/office/drawing/2014/main" id="{88BCBA55-25A6-8CCF-3FE4-F648676F5C2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1067859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D736092-F9BF-5B31-5689-F439F9502260}"/>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9D2878FF-0999-ED47-62AE-DB484479EA1D}"/>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0F2CF0D4-E355-B930-0443-83AD2E52A09B}"/>
              </a:ext>
            </a:extLst>
          </p:cNvPr>
          <p:cNvSpPr>
            <a:spLocks noGrp="1"/>
          </p:cNvSpPr>
          <p:nvPr>
            <p:ph type="sldNum" idx="11"/>
          </p:nvPr>
        </p:nvSpPr>
        <p:spPr/>
        <p:txBody>
          <a:bodyPr/>
          <a:lstStyle>
            <a:lvl1pPr>
              <a:defRPr/>
            </a:lvl1pPr>
          </a:lstStyle>
          <a:p>
            <a:fld id="{8544469E-1943-4B85-83AE-6AA0A377D8EF}" type="slidenum">
              <a:rPr lang="hu-HU" altLang="hu-HU"/>
              <a:pPr/>
              <a:t>‹#›</a:t>
            </a:fld>
            <a:endParaRPr lang="hu-HU" altLang="hu-HU"/>
          </a:p>
        </p:txBody>
      </p:sp>
      <p:sp>
        <p:nvSpPr>
          <p:cNvPr id="5" name="Dátum helye 4">
            <a:extLst>
              <a:ext uri="{FF2B5EF4-FFF2-40B4-BE49-F238E27FC236}">
                <a16:creationId xmlns:a16="http://schemas.microsoft.com/office/drawing/2014/main" id="{4D6C54F8-DC04-6A6D-C1F3-0A46599A200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026754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C6E844E-78EE-C6C0-9A4F-08EE25775E6D}"/>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0DBF6244-DDC8-6326-1CB4-3539E9450323}"/>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4BABFB28-5E45-32E7-608F-2564DCA844A0}"/>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74B490C1-B646-F407-9F0E-A855FDECC1FB}"/>
              </a:ext>
            </a:extLst>
          </p:cNvPr>
          <p:cNvSpPr>
            <a:spLocks noGrp="1"/>
          </p:cNvSpPr>
          <p:nvPr>
            <p:ph type="sldNum" idx="11"/>
          </p:nvPr>
        </p:nvSpPr>
        <p:spPr/>
        <p:txBody>
          <a:bodyPr/>
          <a:lstStyle>
            <a:lvl1pPr>
              <a:defRPr/>
            </a:lvl1pPr>
          </a:lstStyle>
          <a:p>
            <a:fld id="{A945AA90-B2A2-4D53-88E6-A2CD62F96D3C}" type="slidenum">
              <a:rPr lang="hu-HU" altLang="hu-HU"/>
              <a:pPr/>
              <a:t>‹#›</a:t>
            </a:fld>
            <a:endParaRPr lang="hu-HU" altLang="hu-HU"/>
          </a:p>
        </p:txBody>
      </p:sp>
      <p:sp>
        <p:nvSpPr>
          <p:cNvPr id="6" name="Dátum helye 5">
            <a:extLst>
              <a:ext uri="{FF2B5EF4-FFF2-40B4-BE49-F238E27FC236}">
                <a16:creationId xmlns:a16="http://schemas.microsoft.com/office/drawing/2014/main" id="{544EF663-0F9F-1F7F-E84A-1F5AC93B7BE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814574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3E831D9E-8DCA-93CC-D2CF-3D6A1C93EE39}"/>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E79E2971-F80B-8042-551B-9391BC353921}"/>
              </a:ext>
            </a:extLst>
          </p:cNvPr>
          <p:cNvSpPr>
            <a:spLocks noGrp="1"/>
          </p:cNvSpPr>
          <p:nvPr>
            <p:ph type="sldNum" idx="11"/>
          </p:nvPr>
        </p:nvSpPr>
        <p:spPr/>
        <p:txBody>
          <a:bodyPr/>
          <a:lstStyle>
            <a:lvl1pPr>
              <a:defRPr/>
            </a:lvl1pPr>
          </a:lstStyle>
          <a:p>
            <a:fld id="{89C71313-20F3-4E37-977F-9C8E6E45F4A1}" type="slidenum">
              <a:rPr lang="hu-HU" altLang="hu-HU"/>
              <a:pPr/>
              <a:t>‹#›</a:t>
            </a:fld>
            <a:endParaRPr lang="hu-HU" altLang="hu-HU"/>
          </a:p>
        </p:txBody>
      </p:sp>
      <p:sp>
        <p:nvSpPr>
          <p:cNvPr id="4" name="Dátum helye 3">
            <a:extLst>
              <a:ext uri="{FF2B5EF4-FFF2-40B4-BE49-F238E27FC236}">
                <a16:creationId xmlns:a16="http://schemas.microsoft.com/office/drawing/2014/main" id="{E1D7D3DC-D8BF-167D-FB4B-99CADC05D750}"/>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7021226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8F4FC3B-5267-B8CF-C09A-A4146CA125D6}"/>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3F9879BB-4D40-45B4-DAE0-DF635ADD31E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CE2FEDFB-1E6C-E24E-0644-F731B44D55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2F303D4F-FBAD-C428-0DF7-384DCE3E4381}"/>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B8BFBA35-8367-0AFD-B040-72C3002EFB0F}"/>
              </a:ext>
            </a:extLst>
          </p:cNvPr>
          <p:cNvSpPr>
            <a:spLocks noGrp="1"/>
          </p:cNvSpPr>
          <p:nvPr>
            <p:ph type="sldNum" idx="11"/>
          </p:nvPr>
        </p:nvSpPr>
        <p:spPr/>
        <p:txBody>
          <a:bodyPr/>
          <a:lstStyle>
            <a:lvl1pPr>
              <a:defRPr/>
            </a:lvl1pPr>
          </a:lstStyle>
          <a:p>
            <a:fld id="{7882A61A-C334-45E1-AEC0-B45138E0CC39}" type="slidenum">
              <a:rPr lang="hu-HU" altLang="hu-HU"/>
              <a:pPr/>
              <a:t>‹#›</a:t>
            </a:fld>
            <a:endParaRPr lang="hu-HU" altLang="hu-HU"/>
          </a:p>
        </p:txBody>
      </p:sp>
      <p:sp>
        <p:nvSpPr>
          <p:cNvPr id="7" name="Dátum helye 6">
            <a:extLst>
              <a:ext uri="{FF2B5EF4-FFF2-40B4-BE49-F238E27FC236}">
                <a16:creationId xmlns:a16="http://schemas.microsoft.com/office/drawing/2014/main" id="{6C754B1A-F508-70FC-85B3-4FB58F63CE7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9196053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F3D2190-784E-5964-24F3-CBFACB55D79E}"/>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FE8ACD6A-CAE9-C21A-A238-0599622C8D3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69CE6013-9596-A9C1-43C5-9B46ABFFDA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E9540B96-CB75-6D91-5174-16BE8C400279}"/>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F8356AD3-3541-69C2-4CF4-B8290C5DA9BC}"/>
              </a:ext>
            </a:extLst>
          </p:cNvPr>
          <p:cNvSpPr>
            <a:spLocks noGrp="1"/>
          </p:cNvSpPr>
          <p:nvPr>
            <p:ph type="sldNum" idx="11"/>
          </p:nvPr>
        </p:nvSpPr>
        <p:spPr/>
        <p:txBody>
          <a:bodyPr/>
          <a:lstStyle>
            <a:lvl1pPr>
              <a:defRPr/>
            </a:lvl1pPr>
          </a:lstStyle>
          <a:p>
            <a:fld id="{70FFF8FE-9FF9-433E-98D9-DFFEB80C6265}" type="slidenum">
              <a:rPr lang="hu-HU" altLang="hu-HU"/>
              <a:pPr/>
              <a:t>‹#›</a:t>
            </a:fld>
            <a:endParaRPr lang="hu-HU" altLang="hu-HU"/>
          </a:p>
        </p:txBody>
      </p:sp>
      <p:sp>
        <p:nvSpPr>
          <p:cNvPr id="7" name="Dátum helye 6">
            <a:extLst>
              <a:ext uri="{FF2B5EF4-FFF2-40B4-BE49-F238E27FC236}">
                <a16:creationId xmlns:a16="http://schemas.microsoft.com/office/drawing/2014/main" id="{1924998B-6511-8BE1-964F-C2EDD5977EF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5190400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72B2A2A-D566-7CF8-5602-55773BEF00CF}"/>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BC4AFD21-E3C7-3261-6EFA-BE4F70261EAA}"/>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CEE2DAD7-5F38-4FAE-482B-08DD76399894}"/>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3B3122D6-1EFF-A6DC-AD63-40728DF53F3D}"/>
              </a:ext>
            </a:extLst>
          </p:cNvPr>
          <p:cNvSpPr>
            <a:spLocks noGrp="1"/>
          </p:cNvSpPr>
          <p:nvPr>
            <p:ph type="sldNum" idx="11"/>
          </p:nvPr>
        </p:nvSpPr>
        <p:spPr/>
        <p:txBody>
          <a:bodyPr/>
          <a:lstStyle>
            <a:lvl1pPr>
              <a:defRPr/>
            </a:lvl1pPr>
          </a:lstStyle>
          <a:p>
            <a:fld id="{CAB1BD7C-EE1E-4117-8EBB-69A25CA618A2}" type="slidenum">
              <a:rPr lang="hu-HU" altLang="hu-HU"/>
              <a:pPr/>
              <a:t>‹#›</a:t>
            </a:fld>
            <a:endParaRPr lang="hu-HU" altLang="hu-HU"/>
          </a:p>
        </p:txBody>
      </p:sp>
      <p:sp>
        <p:nvSpPr>
          <p:cNvPr id="6" name="Dátum helye 5">
            <a:extLst>
              <a:ext uri="{FF2B5EF4-FFF2-40B4-BE49-F238E27FC236}">
                <a16:creationId xmlns:a16="http://schemas.microsoft.com/office/drawing/2014/main" id="{BEDD95C4-A8CD-71E8-6E5E-4448329F169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6519780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740E62E8-48BD-BBCC-106B-5BDB9D8D4232}"/>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D8719976-26DE-F231-880C-8008709FD53D}"/>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618C44A7-7FC5-EB2B-2FA5-1AAB9A683A9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7FC1BCC3-E14E-E872-9C78-6DED895B0690}"/>
              </a:ext>
            </a:extLst>
          </p:cNvPr>
          <p:cNvSpPr>
            <a:spLocks noGrp="1"/>
          </p:cNvSpPr>
          <p:nvPr>
            <p:ph type="sldNum" idx="11"/>
          </p:nvPr>
        </p:nvSpPr>
        <p:spPr/>
        <p:txBody>
          <a:bodyPr/>
          <a:lstStyle>
            <a:lvl1pPr>
              <a:defRPr/>
            </a:lvl1pPr>
          </a:lstStyle>
          <a:p>
            <a:fld id="{4DB2C234-A8DF-41B4-815F-48E3EB5945AA}" type="slidenum">
              <a:rPr lang="hu-HU" altLang="hu-HU"/>
              <a:pPr/>
              <a:t>‹#›</a:t>
            </a:fld>
            <a:endParaRPr lang="hu-HU" altLang="hu-HU"/>
          </a:p>
        </p:txBody>
      </p:sp>
      <p:sp>
        <p:nvSpPr>
          <p:cNvPr id="6" name="Dátum helye 5">
            <a:extLst>
              <a:ext uri="{FF2B5EF4-FFF2-40B4-BE49-F238E27FC236}">
                <a16:creationId xmlns:a16="http://schemas.microsoft.com/office/drawing/2014/main" id="{AC802377-5F28-52B7-18C1-BA6DFF60F3C6}"/>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92772088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37DBAA1-C509-70B1-0B8D-5988B2082EA2}"/>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FAB896CF-7D16-41D7-13C9-5CA93A99DA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B85844CC-D56B-F876-5A0D-17BD6258F3E4}"/>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1588845F-0F83-63FA-F89F-C4655FB4F27D}"/>
              </a:ext>
            </a:extLst>
          </p:cNvPr>
          <p:cNvSpPr>
            <a:spLocks noGrp="1"/>
          </p:cNvSpPr>
          <p:nvPr>
            <p:ph type="sldNum" idx="11"/>
          </p:nvPr>
        </p:nvSpPr>
        <p:spPr/>
        <p:txBody>
          <a:bodyPr/>
          <a:lstStyle>
            <a:lvl1pPr>
              <a:defRPr/>
            </a:lvl1pPr>
          </a:lstStyle>
          <a:p>
            <a:fld id="{C14A7A19-32FB-4888-B2D2-4E05E3C3A606}" type="slidenum">
              <a:rPr lang="hu-HU" altLang="hu-HU"/>
              <a:pPr/>
              <a:t>‹#›</a:t>
            </a:fld>
            <a:endParaRPr lang="hu-HU" altLang="hu-HU"/>
          </a:p>
        </p:txBody>
      </p:sp>
      <p:sp>
        <p:nvSpPr>
          <p:cNvPr id="6" name="Dátum helye 5">
            <a:extLst>
              <a:ext uri="{FF2B5EF4-FFF2-40B4-BE49-F238E27FC236}">
                <a16:creationId xmlns:a16="http://schemas.microsoft.com/office/drawing/2014/main" id="{6F13D587-B7C3-1598-4C58-0EDC3938853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1629644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11AF4CA-17E4-F32B-DCC8-E75281DC151B}"/>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17140193-FAEA-5635-5249-2CB0907D8C82}"/>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32BC1DFE-FD90-E99B-1DB5-2E8346374E61}"/>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3ACE4B1C-B89B-3A3C-2D16-E8E2CA9E2E03}"/>
              </a:ext>
            </a:extLst>
          </p:cNvPr>
          <p:cNvSpPr>
            <a:spLocks noGrp="1"/>
          </p:cNvSpPr>
          <p:nvPr>
            <p:ph type="sldNum" idx="11"/>
          </p:nvPr>
        </p:nvSpPr>
        <p:spPr/>
        <p:txBody>
          <a:bodyPr/>
          <a:lstStyle>
            <a:lvl1pPr>
              <a:defRPr/>
            </a:lvl1pPr>
          </a:lstStyle>
          <a:p>
            <a:fld id="{76AB66CE-B215-47CE-8A12-860A4010090D}" type="slidenum">
              <a:rPr lang="hu-HU" altLang="hu-HU"/>
              <a:pPr/>
              <a:t>‹#›</a:t>
            </a:fld>
            <a:endParaRPr lang="hu-HU" altLang="hu-HU"/>
          </a:p>
        </p:txBody>
      </p:sp>
      <p:sp>
        <p:nvSpPr>
          <p:cNvPr id="6" name="Dátum helye 5">
            <a:extLst>
              <a:ext uri="{FF2B5EF4-FFF2-40B4-BE49-F238E27FC236}">
                <a16:creationId xmlns:a16="http://schemas.microsoft.com/office/drawing/2014/main" id="{05508F2B-202A-3F29-2F31-F5ED8E11E952}"/>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90281272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CD82CAD-218E-4F37-6AF2-FE867C452C32}"/>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90A4BA56-755B-6136-9241-E12D1CD6A08D}"/>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7276AE09-3F0C-5E5C-4E1C-087DF3CEA235}"/>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00E65DCA-A53A-C21A-8745-77105F06873D}"/>
              </a:ext>
            </a:extLst>
          </p:cNvPr>
          <p:cNvSpPr>
            <a:spLocks noGrp="1"/>
          </p:cNvSpPr>
          <p:nvPr>
            <p:ph type="sldNum" idx="11"/>
          </p:nvPr>
        </p:nvSpPr>
        <p:spPr/>
        <p:txBody>
          <a:bodyPr/>
          <a:lstStyle>
            <a:lvl1pPr>
              <a:defRPr/>
            </a:lvl1pPr>
          </a:lstStyle>
          <a:p>
            <a:fld id="{988C0097-9249-4338-8ABC-EF5AF5A65E39}" type="slidenum">
              <a:rPr lang="hu-HU" altLang="hu-HU"/>
              <a:pPr/>
              <a:t>‹#›</a:t>
            </a:fld>
            <a:endParaRPr lang="hu-HU" altLang="hu-HU"/>
          </a:p>
        </p:txBody>
      </p:sp>
      <p:sp>
        <p:nvSpPr>
          <p:cNvPr id="6" name="Dátum helye 5">
            <a:extLst>
              <a:ext uri="{FF2B5EF4-FFF2-40B4-BE49-F238E27FC236}">
                <a16:creationId xmlns:a16="http://schemas.microsoft.com/office/drawing/2014/main" id="{3932D239-0F97-7BF7-E257-8754BEF184C6}"/>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79800497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EE5445C-765A-F8CC-6289-FEBB9355DD5B}"/>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B2F14ADD-B6EE-2C08-F3F5-6659D2597BCE}"/>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3B7EE336-BB16-2194-9283-3190D8E1A21B}"/>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1D4B822E-4F5A-B2FF-E9F1-5777AB5594CC}"/>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26959140-76E8-A3AF-06D1-4EF27F429D64}"/>
              </a:ext>
            </a:extLst>
          </p:cNvPr>
          <p:cNvSpPr>
            <a:spLocks noGrp="1"/>
          </p:cNvSpPr>
          <p:nvPr>
            <p:ph type="sldNum" idx="11"/>
          </p:nvPr>
        </p:nvSpPr>
        <p:spPr/>
        <p:txBody>
          <a:bodyPr/>
          <a:lstStyle>
            <a:lvl1pPr>
              <a:defRPr/>
            </a:lvl1pPr>
          </a:lstStyle>
          <a:p>
            <a:fld id="{FA9DB640-7A6E-47BC-910D-27A5B91DB698}" type="slidenum">
              <a:rPr lang="hu-HU" altLang="hu-HU"/>
              <a:pPr/>
              <a:t>‹#›</a:t>
            </a:fld>
            <a:endParaRPr lang="hu-HU" altLang="hu-HU"/>
          </a:p>
        </p:txBody>
      </p:sp>
      <p:sp>
        <p:nvSpPr>
          <p:cNvPr id="7" name="Dátum helye 6">
            <a:extLst>
              <a:ext uri="{FF2B5EF4-FFF2-40B4-BE49-F238E27FC236}">
                <a16:creationId xmlns:a16="http://schemas.microsoft.com/office/drawing/2014/main" id="{B5504C53-3817-5E12-F544-9474FBAB39F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29569108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9A57BEE-5843-311C-BFBF-7491C70C427A}"/>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6F48DA50-D764-8DCC-F616-73CCB8F27B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535E6793-CDE5-D3E1-3E87-0DCF143502A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3300FD53-DB95-92A4-61FE-FAD0F73DC95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773D5B31-A031-CD84-2396-D8A20D0B4B7E}"/>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CEBE1BB5-1648-14CB-E1D0-9DB45E77D61B}"/>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8BEB0FA0-83BA-2EE5-7749-4A6EA2D6F1DE}"/>
              </a:ext>
            </a:extLst>
          </p:cNvPr>
          <p:cNvSpPr>
            <a:spLocks noGrp="1"/>
          </p:cNvSpPr>
          <p:nvPr>
            <p:ph type="sldNum" idx="11"/>
          </p:nvPr>
        </p:nvSpPr>
        <p:spPr/>
        <p:txBody>
          <a:bodyPr/>
          <a:lstStyle>
            <a:lvl1pPr>
              <a:defRPr/>
            </a:lvl1pPr>
          </a:lstStyle>
          <a:p>
            <a:fld id="{8CC5C6F5-1338-4835-A28E-F1210E63EA91}" type="slidenum">
              <a:rPr lang="hu-HU" altLang="hu-HU"/>
              <a:pPr/>
              <a:t>‹#›</a:t>
            </a:fld>
            <a:endParaRPr lang="hu-HU" altLang="hu-HU"/>
          </a:p>
        </p:txBody>
      </p:sp>
      <p:sp>
        <p:nvSpPr>
          <p:cNvPr id="9" name="Dátum helye 8">
            <a:extLst>
              <a:ext uri="{FF2B5EF4-FFF2-40B4-BE49-F238E27FC236}">
                <a16:creationId xmlns:a16="http://schemas.microsoft.com/office/drawing/2014/main" id="{B167C250-7576-C0B8-1463-15DCAD12DB2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214592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21B6767-B044-54E1-BC54-DC43125364D3}"/>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4600588E-27B8-CF51-B3CF-2561DF8312DA}"/>
              </a:ext>
            </a:extLst>
          </p:cNvPr>
          <p:cNvSpPr>
            <a:spLocks noGrp="1"/>
          </p:cNvSpPr>
          <p:nvPr>
            <p:ph sz="half" idx="1"/>
          </p:nvPr>
        </p:nvSpPr>
        <p:spPr>
          <a:xfrm>
            <a:off x="609600" y="1604963"/>
            <a:ext cx="5408613" cy="39751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C33B5878-56FE-EF6C-D839-A49F679B2A35}"/>
              </a:ext>
            </a:extLst>
          </p:cNvPr>
          <p:cNvSpPr>
            <a:spLocks noGrp="1"/>
          </p:cNvSpPr>
          <p:nvPr>
            <p:ph sz="half" idx="2"/>
          </p:nvPr>
        </p:nvSpPr>
        <p:spPr>
          <a:xfrm>
            <a:off x="6170613" y="1604963"/>
            <a:ext cx="5410200" cy="397510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477B7333-C344-C678-585A-BDE16D6BB48C}"/>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C48C42F2-7C11-FD42-3262-93942048EFB0}"/>
              </a:ext>
            </a:extLst>
          </p:cNvPr>
          <p:cNvSpPr>
            <a:spLocks noGrp="1"/>
          </p:cNvSpPr>
          <p:nvPr>
            <p:ph type="sldNum" idx="11"/>
          </p:nvPr>
        </p:nvSpPr>
        <p:spPr/>
        <p:txBody>
          <a:bodyPr/>
          <a:lstStyle>
            <a:lvl1pPr>
              <a:defRPr/>
            </a:lvl1pPr>
          </a:lstStyle>
          <a:p>
            <a:fld id="{02FA51ED-8B79-4752-8626-2024A90B80D9}" type="slidenum">
              <a:rPr lang="hu-HU" altLang="hu-HU"/>
              <a:pPr/>
              <a:t>‹#›</a:t>
            </a:fld>
            <a:endParaRPr lang="hu-HU" altLang="hu-HU"/>
          </a:p>
        </p:txBody>
      </p:sp>
      <p:sp>
        <p:nvSpPr>
          <p:cNvPr id="7" name="Dátum helye 6">
            <a:extLst>
              <a:ext uri="{FF2B5EF4-FFF2-40B4-BE49-F238E27FC236}">
                <a16:creationId xmlns:a16="http://schemas.microsoft.com/office/drawing/2014/main" id="{CF1C3F72-2F01-40BF-B0C8-AA96BACA336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8628916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4D8F969-BBD7-DEB1-522D-173CA77F54A5}"/>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2BEB5B94-EEB3-A72B-494A-97E7682B98DA}"/>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3EA01269-18C4-4059-96B6-EAB273155056}"/>
              </a:ext>
            </a:extLst>
          </p:cNvPr>
          <p:cNvSpPr>
            <a:spLocks noGrp="1"/>
          </p:cNvSpPr>
          <p:nvPr>
            <p:ph type="sldNum" idx="11"/>
          </p:nvPr>
        </p:nvSpPr>
        <p:spPr/>
        <p:txBody>
          <a:bodyPr/>
          <a:lstStyle>
            <a:lvl1pPr>
              <a:defRPr/>
            </a:lvl1pPr>
          </a:lstStyle>
          <a:p>
            <a:fld id="{D6B823D2-0299-4B93-9B82-ECF71BEC3B5D}" type="slidenum">
              <a:rPr lang="hu-HU" altLang="hu-HU"/>
              <a:pPr/>
              <a:t>‹#›</a:t>
            </a:fld>
            <a:endParaRPr lang="hu-HU" altLang="hu-HU"/>
          </a:p>
        </p:txBody>
      </p:sp>
      <p:sp>
        <p:nvSpPr>
          <p:cNvPr id="5" name="Dátum helye 4">
            <a:extLst>
              <a:ext uri="{FF2B5EF4-FFF2-40B4-BE49-F238E27FC236}">
                <a16:creationId xmlns:a16="http://schemas.microsoft.com/office/drawing/2014/main" id="{DCF2E353-1BBC-E675-B86F-0E02E0E4684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823609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6FDE691A-2F5E-361E-1445-13C08AE8613E}"/>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281A490D-105C-0855-BB06-F58B0FD726E3}"/>
              </a:ext>
            </a:extLst>
          </p:cNvPr>
          <p:cNvSpPr>
            <a:spLocks noGrp="1"/>
          </p:cNvSpPr>
          <p:nvPr>
            <p:ph type="sldNum" idx="11"/>
          </p:nvPr>
        </p:nvSpPr>
        <p:spPr/>
        <p:txBody>
          <a:bodyPr/>
          <a:lstStyle>
            <a:lvl1pPr>
              <a:defRPr/>
            </a:lvl1pPr>
          </a:lstStyle>
          <a:p>
            <a:fld id="{2D15B678-40D3-4CB5-B743-21E1B4216125}" type="slidenum">
              <a:rPr lang="hu-HU" altLang="hu-HU"/>
              <a:pPr/>
              <a:t>‹#›</a:t>
            </a:fld>
            <a:endParaRPr lang="hu-HU" altLang="hu-HU"/>
          </a:p>
        </p:txBody>
      </p:sp>
      <p:sp>
        <p:nvSpPr>
          <p:cNvPr id="4" name="Dátum helye 3">
            <a:extLst>
              <a:ext uri="{FF2B5EF4-FFF2-40B4-BE49-F238E27FC236}">
                <a16:creationId xmlns:a16="http://schemas.microsoft.com/office/drawing/2014/main" id="{3D514064-5B24-94EB-5AE1-6B355F59A1A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7232009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8F5AC86-92AC-AC51-B22C-D3342FD7B41A}"/>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9CD68D02-A9C8-94A2-7F93-209C3D501EF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429C5688-4D09-D0EE-DA6F-BAF9B706A9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976C9A04-6DF1-44F7-B384-C47D522B7FB4}"/>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D4A40C01-1D68-38FF-7B92-49F1D996E13C}"/>
              </a:ext>
            </a:extLst>
          </p:cNvPr>
          <p:cNvSpPr>
            <a:spLocks noGrp="1"/>
          </p:cNvSpPr>
          <p:nvPr>
            <p:ph type="sldNum" idx="11"/>
          </p:nvPr>
        </p:nvSpPr>
        <p:spPr/>
        <p:txBody>
          <a:bodyPr/>
          <a:lstStyle>
            <a:lvl1pPr>
              <a:defRPr/>
            </a:lvl1pPr>
          </a:lstStyle>
          <a:p>
            <a:fld id="{82EC790D-DF3D-4AE2-AB39-1C2DDE259194}" type="slidenum">
              <a:rPr lang="hu-HU" altLang="hu-HU"/>
              <a:pPr/>
              <a:t>‹#›</a:t>
            </a:fld>
            <a:endParaRPr lang="hu-HU" altLang="hu-HU"/>
          </a:p>
        </p:txBody>
      </p:sp>
      <p:sp>
        <p:nvSpPr>
          <p:cNvPr id="7" name="Dátum helye 6">
            <a:extLst>
              <a:ext uri="{FF2B5EF4-FFF2-40B4-BE49-F238E27FC236}">
                <a16:creationId xmlns:a16="http://schemas.microsoft.com/office/drawing/2014/main" id="{D234AAEC-F2BB-F071-1A6F-76A5EDBA5DEF}"/>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51020476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7154F54-D911-CA5E-4DCD-E2AC38723DDC}"/>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D25CF27D-0B73-208F-27B1-6B7B00793C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371C3748-33D1-F5D5-D017-DB749C3114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4CC3521E-0E6D-2062-CF52-58AA42606A43}"/>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0D6B2447-BEF0-10DE-F6F6-8020402315E3}"/>
              </a:ext>
            </a:extLst>
          </p:cNvPr>
          <p:cNvSpPr>
            <a:spLocks noGrp="1"/>
          </p:cNvSpPr>
          <p:nvPr>
            <p:ph type="sldNum" idx="11"/>
          </p:nvPr>
        </p:nvSpPr>
        <p:spPr/>
        <p:txBody>
          <a:bodyPr/>
          <a:lstStyle>
            <a:lvl1pPr>
              <a:defRPr/>
            </a:lvl1pPr>
          </a:lstStyle>
          <a:p>
            <a:fld id="{245C1DAC-788F-4466-A193-67481923DD1E}" type="slidenum">
              <a:rPr lang="hu-HU" altLang="hu-HU"/>
              <a:pPr/>
              <a:t>‹#›</a:t>
            </a:fld>
            <a:endParaRPr lang="hu-HU" altLang="hu-HU"/>
          </a:p>
        </p:txBody>
      </p:sp>
      <p:sp>
        <p:nvSpPr>
          <p:cNvPr id="7" name="Dátum helye 6">
            <a:extLst>
              <a:ext uri="{FF2B5EF4-FFF2-40B4-BE49-F238E27FC236}">
                <a16:creationId xmlns:a16="http://schemas.microsoft.com/office/drawing/2014/main" id="{B612BA23-3BBF-6A85-D815-CDF710E94BE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59321697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A7013FF-5CB9-DD03-203F-E456892C3A23}"/>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E79607FB-3125-CEB5-AF5D-C20A4329E3F7}"/>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224C334A-9D52-5BC5-D956-CF12347F3509}"/>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56AD471F-EC00-7805-B46C-5371329EBED3}"/>
              </a:ext>
            </a:extLst>
          </p:cNvPr>
          <p:cNvSpPr>
            <a:spLocks noGrp="1"/>
          </p:cNvSpPr>
          <p:nvPr>
            <p:ph type="sldNum" idx="11"/>
          </p:nvPr>
        </p:nvSpPr>
        <p:spPr/>
        <p:txBody>
          <a:bodyPr/>
          <a:lstStyle>
            <a:lvl1pPr>
              <a:defRPr/>
            </a:lvl1pPr>
          </a:lstStyle>
          <a:p>
            <a:fld id="{FE55FA7A-316C-4928-916E-D586958D8D48}" type="slidenum">
              <a:rPr lang="hu-HU" altLang="hu-HU"/>
              <a:pPr/>
              <a:t>‹#›</a:t>
            </a:fld>
            <a:endParaRPr lang="hu-HU" altLang="hu-HU"/>
          </a:p>
        </p:txBody>
      </p:sp>
      <p:sp>
        <p:nvSpPr>
          <p:cNvPr id="6" name="Dátum helye 5">
            <a:extLst>
              <a:ext uri="{FF2B5EF4-FFF2-40B4-BE49-F238E27FC236}">
                <a16:creationId xmlns:a16="http://schemas.microsoft.com/office/drawing/2014/main" id="{8B9E4645-5783-A4C8-8DDB-541867137F9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3524218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9319EDFD-6AF2-E31E-3BBC-CD752FBFEDAC}"/>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96B4048D-69B5-CB8E-07A7-E44679F316D0}"/>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E63210C3-06FF-409B-C580-E3D8DE795490}"/>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2CBEA657-CE25-A429-DE11-840FDD942635}"/>
              </a:ext>
            </a:extLst>
          </p:cNvPr>
          <p:cNvSpPr>
            <a:spLocks noGrp="1"/>
          </p:cNvSpPr>
          <p:nvPr>
            <p:ph type="sldNum" idx="11"/>
          </p:nvPr>
        </p:nvSpPr>
        <p:spPr/>
        <p:txBody>
          <a:bodyPr/>
          <a:lstStyle>
            <a:lvl1pPr>
              <a:defRPr/>
            </a:lvl1pPr>
          </a:lstStyle>
          <a:p>
            <a:fld id="{E33D6BAE-EAD2-4C2F-AFAA-82952D6392D8}" type="slidenum">
              <a:rPr lang="hu-HU" altLang="hu-HU"/>
              <a:pPr/>
              <a:t>‹#›</a:t>
            </a:fld>
            <a:endParaRPr lang="hu-HU" altLang="hu-HU"/>
          </a:p>
        </p:txBody>
      </p:sp>
      <p:sp>
        <p:nvSpPr>
          <p:cNvPr id="6" name="Dátum helye 5">
            <a:extLst>
              <a:ext uri="{FF2B5EF4-FFF2-40B4-BE49-F238E27FC236}">
                <a16:creationId xmlns:a16="http://schemas.microsoft.com/office/drawing/2014/main" id="{AEE275B7-E167-B101-633C-2F6F4FA1175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2863881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8E12290-A011-FB09-FE8F-678D73E42F36}"/>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52C6FA68-A030-69D7-D0BA-AD1B9B760C7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7631E06B-2A47-7305-FC6B-035E684192F7}"/>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F7862AF3-5098-F93E-3791-4EC9836EE768}"/>
              </a:ext>
            </a:extLst>
          </p:cNvPr>
          <p:cNvSpPr>
            <a:spLocks noGrp="1"/>
          </p:cNvSpPr>
          <p:nvPr>
            <p:ph type="sldNum" idx="11"/>
          </p:nvPr>
        </p:nvSpPr>
        <p:spPr/>
        <p:txBody>
          <a:bodyPr/>
          <a:lstStyle>
            <a:lvl1pPr>
              <a:defRPr/>
            </a:lvl1pPr>
          </a:lstStyle>
          <a:p>
            <a:fld id="{79360EEF-03D1-4195-BB65-2A04EF146391}" type="slidenum">
              <a:rPr lang="hu-HU" altLang="hu-HU"/>
              <a:pPr/>
              <a:t>‹#›</a:t>
            </a:fld>
            <a:endParaRPr lang="hu-HU" altLang="hu-HU"/>
          </a:p>
        </p:txBody>
      </p:sp>
      <p:sp>
        <p:nvSpPr>
          <p:cNvPr id="6" name="Dátum helye 5">
            <a:extLst>
              <a:ext uri="{FF2B5EF4-FFF2-40B4-BE49-F238E27FC236}">
                <a16:creationId xmlns:a16="http://schemas.microsoft.com/office/drawing/2014/main" id="{60905CBA-831B-F4CA-269D-1081D995C8A2}"/>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1051188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E5B991C-1F10-E1CD-20BF-0BB7A23865A8}"/>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A44FCF00-D2ED-06E0-C9CD-7BF42AC1D1A0}"/>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8DA41395-BBF5-9797-832B-4CC2848B5F91}"/>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F707BC92-ADB0-7BA3-64B8-C60D3EE7F0A2}"/>
              </a:ext>
            </a:extLst>
          </p:cNvPr>
          <p:cNvSpPr>
            <a:spLocks noGrp="1"/>
          </p:cNvSpPr>
          <p:nvPr>
            <p:ph type="sldNum" idx="11"/>
          </p:nvPr>
        </p:nvSpPr>
        <p:spPr/>
        <p:txBody>
          <a:bodyPr/>
          <a:lstStyle>
            <a:lvl1pPr>
              <a:defRPr/>
            </a:lvl1pPr>
          </a:lstStyle>
          <a:p>
            <a:fld id="{33E155C3-C737-4B88-8D90-301966D00FC0}" type="slidenum">
              <a:rPr lang="hu-HU" altLang="hu-HU"/>
              <a:pPr/>
              <a:t>‹#›</a:t>
            </a:fld>
            <a:endParaRPr lang="hu-HU" altLang="hu-HU"/>
          </a:p>
        </p:txBody>
      </p:sp>
      <p:sp>
        <p:nvSpPr>
          <p:cNvPr id="6" name="Dátum helye 5">
            <a:extLst>
              <a:ext uri="{FF2B5EF4-FFF2-40B4-BE49-F238E27FC236}">
                <a16:creationId xmlns:a16="http://schemas.microsoft.com/office/drawing/2014/main" id="{896BC055-5F60-D068-2963-6C17F4880FD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31744917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E00B94F0-C64C-1F4F-79DB-5CFCE0AF0681}"/>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642159C8-4F4E-8B9E-9FC1-65F0716E6971}"/>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FAE96821-0171-B305-2A41-AFFB327D2B6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ED9DD0E7-546A-BD0D-2B99-97CC499B9867}"/>
              </a:ext>
            </a:extLst>
          </p:cNvPr>
          <p:cNvSpPr>
            <a:spLocks noGrp="1"/>
          </p:cNvSpPr>
          <p:nvPr>
            <p:ph type="sldNum" idx="11"/>
          </p:nvPr>
        </p:nvSpPr>
        <p:spPr/>
        <p:txBody>
          <a:bodyPr/>
          <a:lstStyle>
            <a:lvl1pPr>
              <a:defRPr/>
            </a:lvl1pPr>
          </a:lstStyle>
          <a:p>
            <a:fld id="{02CF1912-B9EE-4036-BA9B-DB025BAC22C7}" type="slidenum">
              <a:rPr lang="hu-HU" altLang="hu-HU"/>
              <a:pPr/>
              <a:t>‹#›</a:t>
            </a:fld>
            <a:endParaRPr lang="hu-HU" altLang="hu-HU"/>
          </a:p>
        </p:txBody>
      </p:sp>
      <p:sp>
        <p:nvSpPr>
          <p:cNvPr id="6" name="Dátum helye 5">
            <a:extLst>
              <a:ext uri="{FF2B5EF4-FFF2-40B4-BE49-F238E27FC236}">
                <a16:creationId xmlns:a16="http://schemas.microsoft.com/office/drawing/2014/main" id="{238E90AE-8D02-3F8C-69DE-29F3A12538C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6731705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FCBA76A-FB04-8099-AFCE-11A850428F4F}"/>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29091A2F-2F70-86AB-E6DA-42D1F1F21682}"/>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0313683E-1DD2-318A-217C-15C86ACE33A2}"/>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93D27B99-7067-F9CB-D5DA-217E7AE6575D}"/>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701A49BE-FC80-3261-5365-72208809A597}"/>
              </a:ext>
            </a:extLst>
          </p:cNvPr>
          <p:cNvSpPr>
            <a:spLocks noGrp="1"/>
          </p:cNvSpPr>
          <p:nvPr>
            <p:ph type="sldNum" idx="11"/>
          </p:nvPr>
        </p:nvSpPr>
        <p:spPr/>
        <p:txBody>
          <a:bodyPr/>
          <a:lstStyle>
            <a:lvl1pPr>
              <a:defRPr/>
            </a:lvl1pPr>
          </a:lstStyle>
          <a:p>
            <a:fld id="{ADA13B14-6FCC-4B0A-8BDB-0A6D1BFE8A1B}" type="slidenum">
              <a:rPr lang="hu-HU" altLang="hu-HU"/>
              <a:pPr/>
              <a:t>‹#›</a:t>
            </a:fld>
            <a:endParaRPr lang="hu-HU" altLang="hu-HU"/>
          </a:p>
        </p:txBody>
      </p:sp>
      <p:sp>
        <p:nvSpPr>
          <p:cNvPr id="7" name="Dátum helye 6">
            <a:extLst>
              <a:ext uri="{FF2B5EF4-FFF2-40B4-BE49-F238E27FC236}">
                <a16:creationId xmlns:a16="http://schemas.microsoft.com/office/drawing/2014/main" id="{EC26FE8B-AE14-02FE-D139-B1280CB836E0}"/>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341372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968777E-4DF0-30DB-9075-07EDF9A6A57B}"/>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ABBFCE38-CE6B-AC1D-9B08-344DC844C8A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063D286E-C56C-F61A-17A1-5C24CB3AC347}"/>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5659D008-B37B-683C-214E-25CE01016B9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82AA1A9A-5BC7-7292-8736-3D8652333911}"/>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AD408737-D871-9BEA-FE85-8F10B677A8F5}"/>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AB2DE4FD-6EE7-6F67-6445-ACE472E9430E}"/>
              </a:ext>
            </a:extLst>
          </p:cNvPr>
          <p:cNvSpPr>
            <a:spLocks noGrp="1"/>
          </p:cNvSpPr>
          <p:nvPr>
            <p:ph type="sldNum" idx="11"/>
          </p:nvPr>
        </p:nvSpPr>
        <p:spPr/>
        <p:txBody>
          <a:bodyPr/>
          <a:lstStyle>
            <a:lvl1pPr>
              <a:defRPr/>
            </a:lvl1pPr>
          </a:lstStyle>
          <a:p>
            <a:fld id="{E0C7F94F-791A-49B5-981C-6ED4D08751CB}" type="slidenum">
              <a:rPr lang="hu-HU" altLang="hu-HU"/>
              <a:pPr/>
              <a:t>‹#›</a:t>
            </a:fld>
            <a:endParaRPr lang="hu-HU" altLang="hu-HU"/>
          </a:p>
        </p:txBody>
      </p:sp>
      <p:sp>
        <p:nvSpPr>
          <p:cNvPr id="9" name="Dátum helye 8">
            <a:extLst>
              <a:ext uri="{FF2B5EF4-FFF2-40B4-BE49-F238E27FC236}">
                <a16:creationId xmlns:a16="http://schemas.microsoft.com/office/drawing/2014/main" id="{95219804-A538-530E-7C5B-95D5EA3B609F}"/>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98692811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2CE736C-3013-ED70-822D-8E591BF27C32}"/>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BD80E54A-89F0-FA7A-C662-9C517554D0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D2A0F2C6-65A6-6489-B65E-9C6F8C05513D}"/>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261828DA-781F-3F19-1F65-BA6E29745A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44C756DF-701E-494B-AB98-A9F790921163}"/>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CA0B52DA-9433-ECA2-07B2-9B91BFC74EE0}"/>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231CC1EA-FCA1-8FF2-30AF-1CD94C235225}"/>
              </a:ext>
            </a:extLst>
          </p:cNvPr>
          <p:cNvSpPr>
            <a:spLocks noGrp="1"/>
          </p:cNvSpPr>
          <p:nvPr>
            <p:ph type="sldNum" idx="11"/>
          </p:nvPr>
        </p:nvSpPr>
        <p:spPr/>
        <p:txBody>
          <a:bodyPr/>
          <a:lstStyle>
            <a:lvl1pPr>
              <a:defRPr/>
            </a:lvl1pPr>
          </a:lstStyle>
          <a:p>
            <a:fld id="{BC7EB079-0050-4C94-BA52-74581629D586}" type="slidenum">
              <a:rPr lang="hu-HU" altLang="hu-HU"/>
              <a:pPr/>
              <a:t>‹#›</a:t>
            </a:fld>
            <a:endParaRPr lang="hu-HU" altLang="hu-HU"/>
          </a:p>
        </p:txBody>
      </p:sp>
      <p:sp>
        <p:nvSpPr>
          <p:cNvPr id="9" name="Dátum helye 8">
            <a:extLst>
              <a:ext uri="{FF2B5EF4-FFF2-40B4-BE49-F238E27FC236}">
                <a16:creationId xmlns:a16="http://schemas.microsoft.com/office/drawing/2014/main" id="{0FEDE9A5-883F-40D8-70A6-81354BBA971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0312819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1B3E8EB-34B1-0010-B369-FD329D7B36F2}"/>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6AED876E-0230-3201-0606-222F3F6E2D6C}"/>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12AA6861-8D44-3431-D549-083571E8FFF4}"/>
              </a:ext>
            </a:extLst>
          </p:cNvPr>
          <p:cNvSpPr>
            <a:spLocks noGrp="1"/>
          </p:cNvSpPr>
          <p:nvPr>
            <p:ph type="sldNum" idx="11"/>
          </p:nvPr>
        </p:nvSpPr>
        <p:spPr/>
        <p:txBody>
          <a:bodyPr/>
          <a:lstStyle>
            <a:lvl1pPr>
              <a:defRPr/>
            </a:lvl1pPr>
          </a:lstStyle>
          <a:p>
            <a:fld id="{003A7FB7-0A1D-4C09-8198-CF4CADF61083}" type="slidenum">
              <a:rPr lang="hu-HU" altLang="hu-HU"/>
              <a:pPr/>
              <a:t>‹#›</a:t>
            </a:fld>
            <a:endParaRPr lang="hu-HU" altLang="hu-HU"/>
          </a:p>
        </p:txBody>
      </p:sp>
      <p:sp>
        <p:nvSpPr>
          <p:cNvPr id="5" name="Dátum helye 4">
            <a:extLst>
              <a:ext uri="{FF2B5EF4-FFF2-40B4-BE49-F238E27FC236}">
                <a16:creationId xmlns:a16="http://schemas.microsoft.com/office/drawing/2014/main" id="{A514D354-2F92-07F8-C779-D2BB947C42F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455562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321E8800-641E-B5E6-DAA9-A4D40484538A}"/>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0DA29DC5-6FE5-FCA9-85F0-DA5223E1394E}"/>
              </a:ext>
            </a:extLst>
          </p:cNvPr>
          <p:cNvSpPr>
            <a:spLocks noGrp="1"/>
          </p:cNvSpPr>
          <p:nvPr>
            <p:ph type="sldNum" idx="11"/>
          </p:nvPr>
        </p:nvSpPr>
        <p:spPr/>
        <p:txBody>
          <a:bodyPr/>
          <a:lstStyle>
            <a:lvl1pPr>
              <a:defRPr/>
            </a:lvl1pPr>
          </a:lstStyle>
          <a:p>
            <a:fld id="{44B75D74-E78C-4D9D-A712-0F21A1D6AFE5}" type="slidenum">
              <a:rPr lang="hu-HU" altLang="hu-HU"/>
              <a:pPr/>
              <a:t>‹#›</a:t>
            </a:fld>
            <a:endParaRPr lang="hu-HU" altLang="hu-HU"/>
          </a:p>
        </p:txBody>
      </p:sp>
      <p:sp>
        <p:nvSpPr>
          <p:cNvPr id="4" name="Dátum helye 3">
            <a:extLst>
              <a:ext uri="{FF2B5EF4-FFF2-40B4-BE49-F238E27FC236}">
                <a16:creationId xmlns:a16="http://schemas.microsoft.com/office/drawing/2014/main" id="{7297BFA0-CDA3-C023-9262-D317E76A2FF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2573024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7779881-54CA-14A6-EF86-0087AD5C6A82}"/>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761229F3-B5A7-8030-1D0C-B0629AC2C96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F2248C34-E917-3BF9-327D-23CF2D5395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B8945816-265A-F7E2-6AD0-9D0EC1E24A5C}"/>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23EB3A67-402C-DE8B-2099-27EC41A3AF97}"/>
              </a:ext>
            </a:extLst>
          </p:cNvPr>
          <p:cNvSpPr>
            <a:spLocks noGrp="1"/>
          </p:cNvSpPr>
          <p:nvPr>
            <p:ph type="sldNum" idx="11"/>
          </p:nvPr>
        </p:nvSpPr>
        <p:spPr/>
        <p:txBody>
          <a:bodyPr/>
          <a:lstStyle>
            <a:lvl1pPr>
              <a:defRPr/>
            </a:lvl1pPr>
          </a:lstStyle>
          <a:p>
            <a:fld id="{DCDCD504-AFE9-4DD2-8DAC-2C4882C669F8}" type="slidenum">
              <a:rPr lang="hu-HU" altLang="hu-HU"/>
              <a:pPr/>
              <a:t>‹#›</a:t>
            </a:fld>
            <a:endParaRPr lang="hu-HU" altLang="hu-HU"/>
          </a:p>
        </p:txBody>
      </p:sp>
      <p:sp>
        <p:nvSpPr>
          <p:cNvPr id="7" name="Dátum helye 6">
            <a:extLst>
              <a:ext uri="{FF2B5EF4-FFF2-40B4-BE49-F238E27FC236}">
                <a16:creationId xmlns:a16="http://schemas.microsoft.com/office/drawing/2014/main" id="{2DD5A727-2AAD-D592-0A4D-6577A49641D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33092713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4A3090DC-7E4F-0331-C554-8DA1EE42A54A}"/>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F62443E9-2D46-F5C5-AB62-3AA81BEF39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BF4A40AD-7626-D27A-F154-14D9B5A633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FC6958CD-995F-77F4-2261-2CC098B53F50}"/>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18659510-565B-D37B-72CF-17FFC1779D55}"/>
              </a:ext>
            </a:extLst>
          </p:cNvPr>
          <p:cNvSpPr>
            <a:spLocks noGrp="1"/>
          </p:cNvSpPr>
          <p:nvPr>
            <p:ph type="sldNum" idx="11"/>
          </p:nvPr>
        </p:nvSpPr>
        <p:spPr/>
        <p:txBody>
          <a:bodyPr/>
          <a:lstStyle>
            <a:lvl1pPr>
              <a:defRPr/>
            </a:lvl1pPr>
          </a:lstStyle>
          <a:p>
            <a:fld id="{AA1F3ECB-AF5A-4240-8D11-82BCBF4494A3}" type="slidenum">
              <a:rPr lang="hu-HU" altLang="hu-HU"/>
              <a:pPr/>
              <a:t>‹#›</a:t>
            </a:fld>
            <a:endParaRPr lang="hu-HU" altLang="hu-HU"/>
          </a:p>
        </p:txBody>
      </p:sp>
      <p:sp>
        <p:nvSpPr>
          <p:cNvPr id="7" name="Dátum helye 6">
            <a:extLst>
              <a:ext uri="{FF2B5EF4-FFF2-40B4-BE49-F238E27FC236}">
                <a16:creationId xmlns:a16="http://schemas.microsoft.com/office/drawing/2014/main" id="{EF235DBF-A552-D2D1-C311-64873BE430AB}"/>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1957068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4EC4E74-F9DC-8B22-647A-98BBEFAE3D36}"/>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455B04CB-8258-9A8B-1555-30291A26DB70}"/>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614F4102-8BE5-1509-4F1E-DB3071B5BD5E}"/>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50E6C314-39D8-1D0D-70C7-D362E6F49199}"/>
              </a:ext>
            </a:extLst>
          </p:cNvPr>
          <p:cNvSpPr>
            <a:spLocks noGrp="1"/>
          </p:cNvSpPr>
          <p:nvPr>
            <p:ph type="sldNum" idx="11"/>
          </p:nvPr>
        </p:nvSpPr>
        <p:spPr/>
        <p:txBody>
          <a:bodyPr/>
          <a:lstStyle>
            <a:lvl1pPr>
              <a:defRPr/>
            </a:lvl1pPr>
          </a:lstStyle>
          <a:p>
            <a:fld id="{402D0EE3-3A5B-4822-894C-E765E59D69BC}" type="slidenum">
              <a:rPr lang="hu-HU" altLang="hu-HU"/>
              <a:pPr/>
              <a:t>‹#›</a:t>
            </a:fld>
            <a:endParaRPr lang="hu-HU" altLang="hu-HU"/>
          </a:p>
        </p:txBody>
      </p:sp>
      <p:sp>
        <p:nvSpPr>
          <p:cNvPr id="6" name="Dátum helye 5">
            <a:extLst>
              <a:ext uri="{FF2B5EF4-FFF2-40B4-BE49-F238E27FC236}">
                <a16:creationId xmlns:a16="http://schemas.microsoft.com/office/drawing/2014/main" id="{B4250544-534D-3EE4-3648-A970A3058D1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1687895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9F1FEA27-23AD-BBAD-6B62-67E300A6E6FE}"/>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5058E183-6DE3-4DB3-9F01-182F808283F3}"/>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D7BD430A-4BC8-AC43-4119-556C269ED128}"/>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02D59DA4-5D36-7D1B-7BE9-0667C2DC61F9}"/>
              </a:ext>
            </a:extLst>
          </p:cNvPr>
          <p:cNvSpPr>
            <a:spLocks noGrp="1"/>
          </p:cNvSpPr>
          <p:nvPr>
            <p:ph type="sldNum" idx="11"/>
          </p:nvPr>
        </p:nvSpPr>
        <p:spPr/>
        <p:txBody>
          <a:bodyPr/>
          <a:lstStyle>
            <a:lvl1pPr>
              <a:defRPr/>
            </a:lvl1pPr>
          </a:lstStyle>
          <a:p>
            <a:fld id="{69D5276D-B330-446E-8919-A0CAFCB46AA7}" type="slidenum">
              <a:rPr lang="hu-HU" altLang="hu-HU"/>
              <a:pPr/>
              <a:t>‹#›</a:t>
            </a:fld>
            <a:endParaRPr lang="hu-HU" altLang="hu-HU"/>
          </a:p>
        </p:txBody>
      </p:sp>
      <p:sp>
        <p:nvSpPr>
          <p:cNvPr id="6" name="Dátum helye 5">
            <a:extLst>
              <a:ext uri="{FF2B5EF4-FFF2-40B4-BE49-F238E27FC236}">
                <a16:creationId xmlns:a16="http://schemas.microsoft.com/office/drawing/2014/main" id="{87DCD4F1-D810-27B7-5023-27B3940EA33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8431222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5CD022E-B7ED-401D-1DF2-FE17E755981D}"/>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777F6D27-F46D-0715-2B41-94561B5DD3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E33F29C2-3FA4-D8BD-8E96-541E0B44F401}"/>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2D4036D8-7CBF-7CDA-36E3-E4466D1FF075}"/>
              </a:ext>
            </a:extLst>
          </p:cNvPr>
          <p:cNvSpPr>
            <a:spLocks noGrp="1"/>
          </p:cNvSpPr>
          <p:nvPr>
            <p:ph type="sldNum" idx="11"/>
          </p:nvPr>
        </p:nvSpPr>
        <p:spPr/>
        <p:txBody>
          <a:bodyPr/>
          <a:lstStyle>
            <a:lvl1pPr>
              <a:defRPr/>
            </a:lvl1pPr>
          </a:lstStyle>
          <a:p>
            <a:fld id="{ACF1DED5-30E1-438B-97E9-CC396C91755A}" type="slidenum">
              <a:rPr lang="hu-HU" altLang="hu-HU"/>
              <a:pPr/>
              <a:t>‹#›</a:t>
            </a:fld>
            <a:endParaRPr lang="hu-HU" altLang="hu-HU"/>
          </a:p>
        </p:txBody>
      </p:sp>
      <p:sp>
        <p:nvSpPr>
          <p:cNvPr id="6" name="Dátum helye 5">
            <a:extLst>
              <a:ext uri="{FF2B5EF4-FFF2-40B4-BE49-F238E27FC236}">
                <a16:creationId xmlns:a16="http://schemas.microsoft.com/office/drawing/2014/main" id="{7CE4044C-8D30-3B0B-E42D-7FFC8D48C24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72260240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FD5D006-6D2D-3031-93FD-57AEF9D746C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34BA83C3-1F24-B61B-EB16-624E18A81E2D}"/>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8B5F7DDA-5B1E-FE4B-B8D8-43A52D9F306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EBB43C03-F712-3506-8549-BD89BA394996}"/>
              </a:ext>
            </a:extLst>
          </p:cNvPr>
          <p:cNvSpPr>
            <a:spLocks noGrp="1"/>
          </p:cNvSpPr>
          <p:nvPr>
            <p:ph type="sldNum" idx="11"/>
          </p:nvPr>
        </p:nvSpPr>
        <p:spPr/>
        <p:txBody>
          <a:bodyPr/>
          <a:lstStyle>
            <a:lvl1pPr>
              <a:defRPr/>
            </a:lvl1pPr>
          </a:lstStyle>
          <a:p>
            <a:fld id="{E2E969DD-8A8F-4DF0-8249-07565174CDDF}" type="slidenum">
              <a:rPr lang="hu-HU" altLang="hu-HU"/>
              <a:pPr/>
              <a:t>‹#›</a:t>
            </a:fld>
            <a:endParaRPr lang="hu-HU" altLang="hu-HU"/>
          </a:p>
        </p:txBody>
      </p:sp>
      <p:sp>
        <p:nvSpPr>
          <p:cNvPr id="6" name="Dátum helye 5">
            <a:extLst>
              <a:ext uri="{FF2B5EF4-FFF2-40B4-BE49-F238E27FC236}">
                <a16:creationId xmlns:a16="http://schemas.microsoft.com/office/drawing/2014/main" id="{1B6D0BE8-9242-B6AA-F8A0-90E2D4140D3F}"/>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16835516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04C2EA8-B20B-1D39-A2D1-1D32B383D90C}"/>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2B37554A-4B2E-5525-2E2D-348CF510B3A1}"/>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2160AAC7-673F-C6F8-82E7-69F307E9F44D}"/>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FD5DF5A0-DFB3-11C3-3895-2BF201E1589E}"/>
              </a:ext>
            </a:extLst>
          </p:cNvPr>
          <p:cNvSpPr>
            <a:spLocks noGrp="1"/>
          </p:cNvSpPr>
          <p:nvPr>
            <p:ph type="sldNum" idx="11"/>
          </p:nvPr>
        </p:nvSpPr>
        <p:spPr/>
        <p:txBody>
          <a:bodyPr/>
          <a:lstStyle>
            <a:lvl1pPr>
              <a:defRPr/>
            </a:lvl1pPr>
          </a:lstStyle>
          <a:p>
            <a:fld id="{B589C3AA-DB24-4F33-B795-83C8679B68B2}" type="slidenum">
              <a:rPr lang="hu-HU" altLang="hu-HU"/>
              <a:pPr/>
              <a:t>‹#›</a:t>
            </a:fld>
            <a:endParaRPr lang="hu-HU" altLang="hu-HU"/>
          </a:p>
        </p:txBody>
      </p:sp>
      <p:sp>
        <p:nvSpPr>
          <p:cNvPr id="6" name="Dátum helye 5">
            <a:extLst>
              <a:ext uri="{FF2B5EF4-FFF2-40B4-BE49-F238E27FC236}">
                <a16:creationId xmlns:a16="http://schemas.microsoft.com/office/drawing/2014/main" id="{1904CF54-FA32-75D9-F221-47F8C7D7E30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937569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3D5F6BC-4773-CDCB-D6C0-F1A71450DD41}"/>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3A851418-73E2-C801-7C2C-93AD363AC3B1}"/>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CCB99DBA-2F54-7E6F-0BA4-7AD7714A9FF4}"/>
              </a:ext>
            </a:extLst>
          </p:cNvPr>
          <p:cNvSpPr>
            <a:spLocks noGrp="1"/>
          </p:cNvSpPr>
          <p:nvPr>
            <p:ph type="sldNum" idx="11"/>
          </p:nvPr>
        </p:nvSpPr>
        <p:spPr/>
        <p:txBody>
          <a:bodyPr/>
          <a:lstStyle>
            <a:lvl1pPr>
              <a:defRPr/>
            </a:lvl1pPr>
          </a:lstStyle>
          <a:p>
            <a:fld id="{BC5AAC1E-53AF-4A6F-88E0-17300F5E40EF}" type="slidenum">
              <a:rPr lang="hu-HU" altLang="hu-HU"/>
              <a:pPr/>
              <a:t>‹#›</a:t>
            </a:fld>
            <a:endParaRPr lang="hu-HU" altLang="hu-HU"/>
          </a:p>
        </p:txBody>
      </p:sp>
      <p:sp>
        <p:nvSpPr>
          <p:cNvPr id="5" name="Dátum helye 4">
            <a:extLst>
              <a:ext uri="{FF2B5EF4-FFF2-40B4-BE49-F238E27FC236}">
                <a16:creationId xmlns:a16="http://schemas.microsoft.com/office/drawing/2014/main" id="{C6E0EC86-FF3A-7DD2-4DDD-A39324E9B13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12073833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440B7C9-75A6-6939-2A2D-8748C183D02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67594173-A31A-335E-56F1-8818C00D3A9D}"/>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C36DDB52-9E48-46C1-D64F-87635B2FB367}"/>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81038B81-B768-5905-CF3A-0CE2E1620676}"/>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763F4603-7730-BD33-B9A9-3FD96DC0E7D8}"/>
              </a:ext>
            </a:extLst>
          </p:cNvPr>
          <p:cNvSpPr>
            <a:spLocks noGrp="1"/>
          </p:cNvSpPr>
          <p:nvPr>
            <p:ph type="sldNum" idx="11"/>
          </p:nvPr>
        </p:nvSpPr>
        <p:spPr/>
        <p:txBody>
          <a:bodyPr/>
          <a:lstStyle>
            <a:lvl1pPr>
              <a:defRPr/>
            </a:lvl1pPr>
          </a:lstStyle>
          <a:p>
            <a:fld id="{52B5DE11-B203-423E-B76A-05E06A02DD52}" type="slidenum">
              <a:rPr lang="hu-HU" altLang="hu-HU"/>
              <a:pPr/>
              <a:t>‹#›</a:t>
            </a:fld>
            <a:endParaRPr lang="hu-HU" altLang="hu-HU"/>
          </a:p>
        </p:txBody>
      </p:sp>
      <p:sp>
        <p:nvSpPr>
          <p:cNvPr id="7" name="Dátum helye 6">
            <a:extLst>
              <a:ext uri="{FF2B5EF4-FFF2-40B4-BE49-F238E27FC236}">
                <a16:creationId xmlns:a16="http://schemas.microsoft.com/office/drawing/2014/main" id="{D1203DA0-D20C-5EA0-334F-AC22AB1463A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39967965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03E4856-FE82-ACBC-F7E2-F1DE1FEE9108}"/>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BBAF778E-56BD-84BA-6D3D-EBF30E05C3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561CD89D-7A58-135C-717B-A98F0C58B6F4}"/>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C70BDA46-A118-C9F3-B2A5-299EC3DD70C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631E8210-8EF6-8AD3-8A1D-B375BA28571D}"/>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AAD5C119-077C-4C42-F5F7-0545AA53DD81}"/>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07ECBFE2-DFD7-581D-181A-B5A036D3B879}"/>
              </a:ext>
            </a:extLst>
          </p:cNvPr>
          <p:cNvSpPr>
            <a:spLocks noGrp="1"/>
          </p:cNvSpPr>
          <p:nvPr>
            <p:ph type="sldNum" idx="11"/>
          </p:nvPr>
        </p:nvSpPr>
        <p:spPr/>
        <p:txBody>
          <a:bodyPr/>
          <a:lstStyle>
            <a:lvl1pPr>
              <a:defRPr/>
            </a:lvl1pPr>
          </a:lstStyle>
          <a:p>
            <a:fld id="{49FF4F79-5797-45B0-B2FF-2A0C63F96782}" type="slidenum">
              <a:rPr lang="hu-HU" altLang="hu-HU"/>
              <a:pPr/>
              <a:t>‹#›</a:t>
            </a:fld>
            <a:endParaRPr lang="hu-HU" altLang="hu-HU"/>
          </a:p>
        </p:txBody>
      </p:sp>
      <p:sp>
        <p:nvSpPr>
          <p:cNvPr id="9" name="Dátum helye 8">
            <a:extLst>
              <a:ext uri="{FF2B5EF4-FFF2-40B4-BE49-F238E27FC236}">
                <a16:creationId xmlns:a16="http://schemas.microsoft.com/office/drawing/2014/main" id="{AE709EC6-FF44-50BD-D52F-83721CA7E8C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06915375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D6947C7-15A7-FEE0-E6F5-11126E4B0C11}"/>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F3C9BFDE-7B17-259F-69FE-A0418217C8AA}"/>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91D2EE84-830F-1153-03B4-7410E0FC4635}"/>
              </a:ext>
            </a:extLst>
          </p:cNvPr>
          <p:cNvSpPr>
            <a:spLocks noGrp="1"/>
          </p:cNvSpPr>
          <p:nvPr>
            <p:ph type="sldNum" idx="11"/>
          </p:nvPr>
        </p:nvSpPr>
        <p:spPr/>
        <p:txBody>
          <a:bodyPr/>
          <a:lstStyle>
            <a:lvl1pPr>
              <a:defRPr/>
            </a:lvl1pPr>
          </a:lstStyle>
          <a:p>
            <a:fld id="{7507FC21-D15F-4CAB-8305-FC8494C95ABE}" type="slidenum">
              <a:rPr lang="hu-HU" altLang="hu-HU"/>
              <a:pPr/>
              <a:t>‹#›</a:t>
            </a:fld>
            <a:endParaRPr lang="hu-HU" altLang="hu-HU"/>
          </a:p>
        </p:txBody>
      </p:sp>
      <p:sp>
        <p:nvSpPr>
          <p:cNvPr id="5" name="Dátum helye 4">
            <a:extLst>
              <a:ext uri="{FF2B5EF4-FFF2-40B4-BE49-F238E27FC236}">
                <a16:creationId xmlns:a16="http://schemas.microsoft.com/office/drawing/2014/main" id="{0F01C6DB-9D47-0F0A-915E-D1DBBFF60C0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9876137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37CD1F50-9C56-0AA9-B9C2-0E92D99B5027}"/>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2CFF957C-6962-F246-0E36-A00E775827DC}"/>
              </a:ext>
            </a:extLst>
          </p:cNvPr>
          <p:cNvSpPr>
            <a:spLocks noGrp="1"/>
          </p:cNvSpPr>
          <p:nvPr>
            <p:ph type="sldNum" idx="11"/>
          </p:nvPr>
        </p:nvSpPr>
        <p:spPr/>
        <p:txBody>
          <a:bodyPr/>
          <a:lstStyle>
            <a:lvl1pPr>
              <a:defRPr/>
            </a:lvl1pPr>
          </a:lstStyle>
          <a:p>
            <a:fld id="{06BC2635-1EB7-451C-A1A4-C53559F75E09}" type="slidenum">
              <a:rPr lang="hu-HU" altLang="hu-HU"/>
              <a:pPr/>
              <a:t>‹#›</a:t>
            </a:fld>
            <a:endParaRPr lang="hu-HU" altLang="hu-HU"/>
          </a:p>
        </p:txBody>
      </p:sp>
      <p:sp>
        <p:nvSpPr>
          <p:cNvPr id="4" name="Dátum helye 3">
            <a:extLst>
              <a:ext uri="{FF2B5EF4-FFF2-40B4-BE49-F238E27FC236}">
                <a16:creationId xmlns:a16="http://schemas.microsoft.com/office/drawing/2014/main" id="{196A302C-A4BF-FFBA-A8EF-883AA957E341}"/>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021313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690C311-0795-D34D-DF96-998947F0CAE5}"/>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561A6879-8230-0C04-E4B2-4E0CB05635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526321BE-3D38-F5C7-83AB-4FE072D168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11056948-FA51-EC65-4D24-287B31601D61}"/>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95824B8F-DCCD-ACC3-3368-B9FF0B42159D}"/>
              </a:ext>
            </a:extLst>
          </p:cNvPr>
          <p:cNvSpPr>
            <a:spLocks noGrp="1"/>
          </p:cNvSpPr>
          <p:nvPr>
            <p:ph type="sldNum" idx="11"/>
          </p:nvPr>
        </p:nvSpPr>
        <p:spPr/>
        <p:txBody>
          <a:bodyPr/>
          <a:lstStyle>
            <a:lvl1pPr>
              <a:defRPr/>
            </a:lvl1pPr>
          </a:lstStyle>
          <a:p>
            <a:fld id="{8E3C99D9-06B2-457F-8903-7AB6E68ACB3E}" type="slidenum">
              <a:rPr lang="hu-HU" altLang="hu-HU"/>
              <a:pPr/>
              <a:t>‹#›</a:t>
            </a:fld>
            <a:endParaRPr lang="hu-HU" altLang="hu-HU"/>
          </a:p>
        </p:txBody>
      </p:sp>
      <p:sp>
        <p:nvSpPr>
          <p:cNvPr id="7" name="Dátum helye 6">
            <a:extLst>
              <a:ext uri="{FF2B5EF4-FFF2-40B4-BE49-F238E27FC236}">
                <a16:creationId xmlns:a16="http://schemas.microsoft.com/office/drawing/2014/main" id="{8DC49B39-A1CF-9837-E081-355147AEDD52}"/>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3068185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E72BAF7-997D-E782-2DB5-70956FD78E95}"/>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3DB79292-51D4-3AEB-A6B7-7F3BDD9E06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31A9F0CE-BB58-F27C-1C33-353EFA7429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BFBFB187-756C-876E-518A-2FE9DAE1D80F}"/>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119F0244-C9FC-BBAA-C596-94D8BCF7F76A}"/>
              </a:ext>
            </a:extLst>
          </p:cNvPr>
          <p:cNvSpPr>
            <a:spLocks noGrp="1"/>
          </p:cNvSpPr>
          <p:nvPr>
            <p:ph type="sldNum" idx="11"/>
          </p:nvPr>
        </p:nvSpPr>
        <p:spPr/>
        <p:txBody>
          <a:bodyPr/>
          <a:lstStyle>
            <a:lvl1pPr>
              <a:defRPr/>
            </a:lvl1pPr>
          </a:lstStyle>
          <a:p>
            <a:fld id="{101165F3-B571-4993-9773-BCB06A83A3BE}" type="slidenum">
              <a:rPr lang="hu-HU" altLang="hu-HU"/>
              <a:pPr/>
              <a:t>‹#›</a:t>
            </a:fld>
            <a:endParaRPr lang="hu-HU" altLang="hu-HU"/>
          </a:p>
        </p:txBody>
      </p:sp>
      <p:sp>
        <p:nvSpPr>
          <p:cNvPr id="7" name="Dátum helye 6">
            <a:extLst>
              <a:ext uri="{FF2B5EF4-FFF2-40B4-BE49-F238E27FC236}">
                <a16:creationId xmlns:a16="http://schemas.microsoft.com/office/drawing/2014/main" id="{1601E56F-97F3-150B-FC75-199910F49BE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1623503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36460AA-500E-D85A-F46B-0B6B82E80C63}"/>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33678B11-EC06-9EAA-D95C-6E1540DDC439}"/>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3D31A283-5F7B-B10B-96FE-7140FB214F5B}"/>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39CCB566-00F7-B4CF-094C-58BDB5BCA06C}"/>
              </a:ext>
            </a:extLst>
          </p:cNvPr>
          <p:cNvSpPr>
            <a:spLocks noGrp="1"/>
          </p:cNvSpPr>
          <p:nvPr>
            <p:ph type="sldNum" idx="11"/>
          </p:nvPr>
        </p:nvSpPr>
        <p:spPr/>
        <p:txBody>
          <a:bodyPr/>
          <a:lstStyle>
            <a:lvl1pPr>
              <a:defRPr/>
            </a:lvl1pPr>
          </a:lstStyle>
          <a:p>
            <a:fld id="{579D4923-A72A-40C1-AD51-59173FFCAAD3}" type="slidenum">
              <a:rPr lang="hu-HU" altLang="hu-HU"/>
              <a:pPr/>
              <a:t>‹#›</a:t>
            </a:fld>
            <a:endParaRPr lang="hu-HU" altLang="hu-HU"/>
          </a:p>
        </p:txBody>
      </p:sp>
      <p:sp>
        <p:nvSpPr>
          <p:cNvPr id="6" name="Dátum helye 5">
            <a:extLst>
              <a:ext uri="{FF2B5EF4-FFF2-40B4-BE49-F238E27FC236}">
                <a16:creationId xmlns:a16="http://schemas.microsoft.com/office/drawing/2014/main" id="{9E745C2E-0803-B120-2856-99A64F12191F}"/>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23029158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FBB85FA-C3C7-552B-FA51-4FEB28782063}"/>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450EF99B-A01E-DC72-CD75-F77D2611B645}"/>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F45B3B82-C0E1-0550-580E-79685F3686B6}"/>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C255A6DE-5FDE-7282-CC37-3282E7917766}"/>
              </a:ext>
            </a:extLst>
          </p:cNvPr>
          <p:cNvSpPr>
            <a:spLocks noGrp="1"/>
          </p:cNvSpPr>
          <p:nvPr>
            <p:ph type="sldNum" idx="11"/>
          </p:nvPr>
        </p:nvSpPr>
        <p:spPr/>
        <p:txBody>
          <a:bodyPr/>
          <a:lstStyle>
            <a:lvl1pPr>
              <a:defRPr/>
            </a:lvl1pPr>
          </a:lstStyle>
          <a:p>
            <a:fld id="{FABB3F8D-3EE8-4728-A6BB-ACC5F44E7CBF}" type="slidenum">
              <a:rPr lang="hu-HU" altLang="hu-HU"/>
              <a:pPr/>
              <a:t>‹#›</a:t>
            </a:fld>
            <a:endParaRPr lang="hu-HU" altLang="hu-HU"/>
          </a:p>
        </p:txBody>
      </p:sp>
      <p:sp>
        <p:nvSpPr>
          <p:cNvPr id="6" name="Dátum helye 5">
            <a:extLst>
              <a:ext uri="{FF2B5EF4-FFF2-40B4-BE49-F238E27FC236}">
                <a16:creationId xmlns:a16="http://schemas.microsoft.com/office/drawing/2014/main" id="{133167E4-9315-7DC6-9212-C4D0AA718A6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250884264"/>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1A0152E-954E-21CB-5247-E0B5D315883A}"/>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ED5F7793-2D7E-C2B7-EE14-34EA763D5B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8E6EA631-E772-5161-8591-5177222A7375}"/>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09B45787-F9A3-C965-1604-5C70F1628226}"/>
              </a:ext>
            </a:extLst>
          </p:cNvPr>
          <p:cNvSpPr>
            <a:spLocks noGrp="1"/>
          </p:cNvSpPr>
          <p:nvPr>
            <p:ph type="sldNum" idx="11"/>
          </p:nvPr>
        </p:nvSpPr>
        <p:spPr/>
        <p:txBody>
          <a:bodyPr/>
          <a:lstStyle>
            <a:lvl1pPr>
              <a:defRPr/>
            </a:lvl1pPr>
          </a:lstStyle>
          <a:p>
            <a:fld id="{1E22C023-FBB3-4217-AD1C-4136448692F0}" type="slidenum">
              <a:rPr lang="hu-HU" altLang="hu-HU"/>
              <a:pPr/>
              <a:t>‹#›</a:t>
            </a:fld>
            <a:endParaRPr lang="hu-HU" altLang="hu-HU"/>
          </a:p>
        </p:txBody>
      </p:sp>
      <p:sp>
        <p:nvSpPr>
          <p:cNvPr id="6" name="Dátum helye 5">
            <a:extLst>
              <a:ext uri="{FF2B5EF4-FFF2-40B4-BE49-F238E27FC236}">
                <a16:creationId xmlns:a16="http://schemas.microsoft.com/office/drawing/2014/main" id="{F58C8B24-1FA1-112D-0F3E-2B1AF222C507}"/>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01269308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0419053-3462-24BA-2B8F-9047BEE8AA6D}"/>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0DBF9E5D-9B5E-7FDE-D430-D1F499933BBA}"/>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068D5E2E-4A28-49AE-4AFF-D501A5D8B394}"/>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64AABE38-ED82-1B34-B126-BB7E49B095BD}"/>
              </a:ext>
            </a:extLst>
          </p:cNvPr>
          <p:cNvSpPr>
            <a:spLocks noGrp="1"/>
          </p:cNvSpPr>
          <p:nvPr>
            <p:ph type="sldNum" idx="11"/>
          </p:nvPr>
        </p:nvSpPr>
        <p:spPr/>
        <p:txBody>
          <a:bodyPr/>
          <a:lstStyle>
            <a:lvl1pPr>
              <a:defRPr/>
            </a:lvl1pPr>
          </a:lstStyle>
          <a:p>
            <a:fld id="{1A3C15FA-F3D3-449D-A7D8-F9B63A97288B}" type="slidenum">
              <a:rPr lang="hu-HU" altLang="hu-HU"/>
              <a:pPr/>
              <a:t>‹#›</a:t>
            </a:fld>
            <a:endParaRPr lang="hu-HU" altLang="hu-HU"/>
          </a:p>
        </p:txBody>
      </p:sp>
      <p:sp>
        <p:nvSpPr>
          <p:cNvPr id="6" name="Dátum helye 5">
            <a:extLst>
              <a:ext uri="{FF2B5EF4-FFF2-40B4-BE49-F238E27FC236}">
                <a16:creationId xmlns:a16="http://schemas.microsoft.com/office/drawing/2014/main" id="{BB18F952-2E73-2C45-7B75-61C95DA9239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508854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2B229168-7820-1086-982C-8EF8F7F0A175}"/>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02D88A5F-7F38-D46F-9A25-64988ADDF7C0}"/>
              </a:ext>
            </a:extLst>
          </p:cNvPr>
          <p:cNvSpPr>
            <a:spLocks noGrp="1"/>
          </p:cNvSpPr>
          <p:nvPr>
            <p:ph type="sldNum" idx="11"/>
          </p:nvPr>
        </p:nvSpPr>
        <p:spPr/>
        <p:txBody>
          <a:bodyPr/>
          <a:lstStyle>
            <a:lvl1pPr>
              <a:defRPr/>
            </a:lvl1pPr>
          </a:lstStyle>
          <a:p>
            <a:fld id="{DB697BAC-4ABD-4B97-AEAD-E01985492244}" type="slidenum">
              <a:rPr lang="hu-HU" altLang="hu-HU"/>
              <a:pPr/>
              <a:t>‹#›</a:t>
            </a:fld>
            <a:endParaRPr lang="hu-HU" altLang="hu-HU"/>
          </a:p>
        </p:txBody>
      </p:sp>
      <p:sp>
        <p:nvSpPr>
          <p:cNvPr id="4" name="Dátum helye 3">
            <a:extLst>
              <a:ext uri="{FF2B5EF4-FFF2-40B4-BE49-F238E27FC236}">
                <a16:creationId xmlns:a16="http://schemas.microsoft.com/office/drawing/2014/main" id="{E84F39D8-AE9F-C783-1658-D3A5C77016CF}"/>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03160824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2F172B4-FD0F-BB70-F5FB-4223EAB72966}"/>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EC36A09E-6B22-5008-D05C-B1EC15DD430E}"/>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AA23628D-5DAF-15D3-6E69-4789FC305CFC}"/>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582BFEC4-E318-802F-0E5C-EC9E8B15C01D}"/>
              </a:ext>
            </a:extLst>
          </p:cNvPr>
          <p:cNvSpPr>
            <a:spLocks noGrp="1"/>
          </p:cNvSpPr>
          <p:nvPr>
            <p:ph type="sldNum" idx="11"/>
          </p:nvPr>
        </p:nvSpPr>
        <p:spPr/>
        <p:txBody>
          <a:bodyPr/>
          <a:lstStyle>
            <a:lvl1pPr>
              <a:defRPr/>
            </a:lvl1pPr>
          </a:lstStyle>
          <a:p>
            <a:fld id="{1308C67E-E871-43FD-BAE8-1715392486EA}" type="slidenum">
              <a:rPr lang="hu-HU" altLang="hu-HU"/>
              <a:pPr/>
              <a:t>‹#›</a:t>
            </a:fld>
            <a:endParaRPr lang="hu-HU" altLang="hu-HU"/>
          </a:p>
        </p:txBody>
      </p:sp>
      <p:sp>
        <p:nvSpPr>
          <p:cNvPr id="6" name="Dátum helye 5">
            <a:extLst>
              <a:ext uri="{FF2B5EF4-FFF2-40B4-BE49-F238E27FC236}">
                <a16:creationId xmlns:a16="http://schemas.microsoft.com/office/drawing/2014/main" id="{60100D2F-D14B-C99F-091E-C843E788E496}"/>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08433045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780DAC3-91A7-0C8C-9130-D220AF4F08F3}"/>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D6A80162-1CF4-FBBA-9AD1-508C29379341}"/>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C43EF998-7A74-9CD0-9305-B9F840F87A08}"/>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4DBF1302-B122-FA30-ED5D-D838371B940F}"/>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833D2882-01A8-7F25-D13F-C7042B5BD536}"/>
              </a:ext>
            </a:extLst>
          </p:cNvPr>
          <p:cNvSpPr>
            <a:spLocks noGrp="1"/>
          </p:cNvSpPr>
          <p:nvPr>
            <p:ph type="sldNum" idx="11"/>
          </p:nvPr>
        </p:nvSpPr>
        <p:spPr/>
        <p:txBody>
          <a:bodyPr/>
          <a:lstStyle>
            <a:lvl1pPr>
              <a:defRPr/>
            </a:lvl1pPr>
          </a:lstStyle>
          <a:p>
            <a:fld id="{500FAE44-D1D3-4EBD-AF78-B7ADA98B7D39}" type="slidenum">
              <a:rPr lang="hu-HU" altLang="hu-HU"/>
              <a:pPr/>
              <a:t>‹#›</a:t>
            </a:fld>
            <a:endParaRPr lang="hu-HU" altLang="hu-HU"/>
          </a:p>
        </p:txBody>
      </p:sp>
      <p:sp>
        <p:nvSpPr>
          <p:cNvPr id="7" name="Dátum helye 6">
            <a:extLst>
              <a:ext uri="{FF2B5EF4-FFF2-40B4-BE49-F238E27FC236}">
                <a16:creationId xmlns:a16="http://schemas.microsoft.com/office/drawing/2014/main" id="{8761FB78-A428-BAD8-CFEB-D54564BD9BD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4180818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59DDE7D-9E60-C37C-F0A0-F8A29E3B2792}"/>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911E059A-148F-14C4-B0C6-81660802AFF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BD332447-FD66-DFE6-79DA-4290A425C78A}"/>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015E32B4-D3EC-F899-F5F5-E04122C755E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0B52C5D5-FC28-2685-09B1-BC67B1D1114D}"/>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4B9320CC-0E4D-6548-A179-11E5864A04F3}"/>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BA02D505-EE8B-5340-BB83-F4D9C1050767}"/>
              </a:ext>
            </a:extLst>
          </p:cNvPr>
          <p:cNvSpPr>
            <a:spLocks noGrp="1"/>
          </p:cNvSpPr>
          <p:nvPr>
            <p:ph type="sldNum" idx="11"/>
          </p:nvPr>
        </p:nvSpPr>
        <p:spPr/>
        <p:txBody>
          <a:bodyPr/>
          <a:lstStyle>
            <a:lvl1pPr>
              <a:defRPr/>
            </a:lvl1pPr>
          </a:lstStyle>
          <a:p>
            <a:fld id="{F4A0DE67-D1B8-4D9A-A639-F2D2916DD39A}" type="slidenum">
              <a:rPr lang="hu-HU" altLang="hu-HU"/>
              <a:pPr/>
              <a:t>‹#›</a:t>
            </a:fld>
            <a:endParaRPr lang="hu-HU" altLang="hu-HU"/>
          </a:p>
        </p:txBody>
      </p:sp>
      <p:sp>
        <p:nvSpPr>
          <p:cNvPr id="9" name="Dátum helye 8">
            <a:extLst>
              <a:ext uri="{FF2B5EF4-FFF2-40B4-BE49-F238E27FC236}">
                <a16:creationId xmlns:a16="http://schemas.microsoft.com/office/drawing/2014/main" id="{D9311875-B1F1-4AED-4335-3F05CB08052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61504042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B6249EB8-9CE7-06EF-3521-A62B5FC5CE3D}"/>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A3D7FCE1-1BC8-FB1C-F425-F3EFAB8C8BE6}"/>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1DB3AE51-A66A-965A-C2F0-220B43648E91}"/>
              </a:ext>
            </a:extLst>
          </p:cNvPr>
          <p:cNvSpPr>
            <a:spLocks noGrp="1"/>
          </p:cNvSpPr>
          <p:nvPr>
            <p:ph type="sldNum" idx="11"/>
          </p:nvPr>
        </p:nvSpPr>
        <p:spPr/>
        <p:txBody>
          <a:bodyPr/>
          <a:lstStyle>
            <a:lvl1pPr>
              <a:defRPr/>
            </a:lvl1pPr>
          </a:lstStyle>
          <a:p>
            <a:fld id="{E3D22DE7-2ADE-465B-833E-54CB569ACE59}" type="slidenum">
              <a:rPr lang="hu-HU" altLang="hu-HU"/>
              <a:pPr/>
              <a:t>‹#›</a:t>
            </a:fld>
            <a:endParaRPr lang="hu-HU" altLang="hu-HU"/>
          </a:p>
        </p:txBody>
      </p:sp>
      <p:sp>
        <p:nvSpPr>
          <p:cNvPr id="5" name="Dátum helye 4">
            <a:extLst>
              <a:ext uri="{FF2B5EF4-FFF2-40B4-BE49-F238E27FC236}">
                <a16:creationId xmlns:a16="http://schemas.microsoft.com/office/drawing/2014/main" id="{81BD29D7-52AD-1A7C-FA12-1246A0E4DB40}"/>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217256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F9BE8D4E-F271-90F9-3C13-B9F46774DC5D}"/>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97B19C86-FCCE-EC44-6ECF-A30A789BB095}"/>
              </a:ext>
            </a:extLst>
          </p:cNvPr>
          <p:cNvSpPr>
            <a:spLocks noGrp="1"/>
          </p:cNvSpPr>
          <p:nvPr>
            <p:ph type="sldNum" idx="11"/>
          </p:nvPr>
        </p:nvSpPr>
        <p:spPr/>
        <p:txBody>
          <a:bodyPr/>
          <a:lstStyle>
            <a:lvl1pPr>
              <a:defRPr/>
            </a:lvl1pPr>
          </a:lstStyle>
          <a:p>
            <a:fld id="{106CA23D-BEE0-4E67-9D06-25D8DFB88225}" type="slidenum">
              <a:rPr lang="hu-HU" altLang="hu-HU"/>
              <a:pPr/>
              <a:t>‹#›</a:t>
            </a:fld>
            <a:endParaRPr lang="hu-HU" altLang="hu-HU"/>
          </a:p>
        </p:txBody>
      </p:sp>
      <p:sp>
        <p:nvSpPr>
          <p:cNvPr id="4" name="Dátum helye 3">
            <a:extLst>
              <a:ext uri="{FF2B5EF4-FFF2-40B4-BE49-F238E27FC236}">
                <a16:creationId xmlns:a16="http://schemas.microsoft.com/office/drawing/2014/main" id="{6845DD6A-C539-AF1C-6D5B-5D9CD1C2B6A0}"/>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14568721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3A008AE1-A7E7-CC0F-6D40-FFB438574A2A}"/>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90BE8A68-B5D9-55DC-EE56-A1EA5E8A4D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9C586221-3820-6FCE-EA23-2C48CA60E4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5D0B5F10-9428-277E-6439-6D588A6790D1}"/>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543BBAC6-6721-F90A-5766-44A383436A34}"/>
              </a:ext>
            </a:extLst>
          </p:cNvPr>
          <p:cNvSpPr>
            <a:spLocks noGrp="1"/>
          </p:cNvSpPr>
          <p:nvPr>
            <p:ph type="sldNum" idx="11"/>
          </p:nvPr>
        </p:nvSpPr>
        <p:spPr/>
        <p:txBody>
          <a:bodyPr/>
          <a:lstStyle>
            <a:lvl1pPr>
              <a:defRPr/>
            </a:lvl1pPr>
          </a:lstStyle>
          <a:p>
            <a:fld id="{15DAF70F-59A3-45BA-A0DD-4B66AFE377FB}" type="slidenum">
              <a:rPr lang="hu-HU" altLang="hu-HU"/>
              <a:pPr/>
              <a:t>‹#›</a:t>
            </a:fld>
            <a:endParaRPr lang="hu-HU" altLang="hu-HU"/>
          </a:p>
        </p:txBody>
      </p:sp>
      <p:sp>
        <p:nvSpPr>
          <p:cNvPr id="7" name="Dátum helye 6">
            <a:extLst>
              <a:ext uri="{FF2B5EF4-FFF2-40B4-BE49-F238E27FC236}">
                <a16:creationId xmlns:a16="http://schemas.microsoft.com/office/drawing/2014/main" id="{50DEA6B6-BEE9-2CCA-1214-2B7887C8FDE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77725678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4382691-6F79-E9F5-AA76-33A08BBE9B10}"/>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9D052E0F-B74C-D4CA-80F9-15E3B6E852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674D9382-7697-03D6-3666-6EC0026F05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143F2A43-EBDA-D5DA-D821-0E2EDC36A968}"/>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2C74E426-E1C6-C764-C1DD-F9E614E7A95D}"/>
              </a:ext>
            </a:extLst>
          </p:cNvPr>
          <p:cNvSpPr>
            <a:spLocks noGrp="1"/>
          </p:cNvSpPr>
          <p:nvPr>
            <p:ph type="sldNum" idx="11"/>
          </p:nvPr>
        </p:nvSpPr>
        <p:spPr/>
        <p:txBody>
          <a:bodyPr/>
          <a:lstStyle>
            <a:lvl1pPr>
              <a:defRPr/>
            </a:lvl1pPr>
          </a:lstStyle>
          <a:p>
            <a:fld id="{F155F967-AC2D-4662-9CAD-933210ECAAC8}" type="slidenum">
              <a:rPr lang="hu-HU" altLang="hu-HU"/>
              <a:pPr/>
              <a:t>‹#›</a:t>
            </a:fld>
            <a:endParaRPr lang="hu-HU" altLang="hu-HU"/>
          </a:p>
        </p:txBody>
      </p:sp>
      <p:sp>
        <p:nvSpPr>
          <p:cNvPr id="7" name="Dátum helye 6">
            <a:extLst>
              <a:ext uri="{FF2B5EF4-FFF2-40B4-BE49-F238E27FC236}">
                <a16:creationId xmlns:a16="http://schemas.microsoft.com/office/drawing/2014/main" id="{F1C22F75-3C1C-45F0-867D-DF1618E5EBBF}"/>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71087133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89857AB-0826-A473-F60A-389591FB0B74}"/>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B3BBA5C8-F87D-8DDE-CFC1-1A8EB0AEE7F6}"/>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A2D9DA7E-50D9-C618-4ED8-E4B8E8FFEA6F}"/>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A192C3DE-BD11-E615-2730-FD27D31BF67D}"/>
              </a:ext>
            </a:extLst>
          </p:cNvPr>
          <p:cNvSpPr>
            <a:spLocks noGrp="1"/>
          </p:cNvSpPr>
          <p:nvPr>
            <p:ph type="sldNum" idx="11"/>
          </p:nvPr>
        </p:nvSpPr>
        <p:spPr/>
        <p:txBody>
          <a:bodyPr/>
          <a:lstStyle>
            <a:lvl1pPr>
              <a:defRPr/>
            </a:lvl1pPr>
          </a:lstStyle>
          <a:p>
            <a:fld id="{4C82B6E3-6ABE-4CDD-8979-898E37F7D0B9}" type="slidenum">
              <a:rPr lang="hu-HU" altLang="hu-HU"/>
              <a:pPr/>
              <a:t>‹#›</a:t>
            </a:fld>
            <a:endParaRPr lang="hu-HU" altLang="hu-HU"/>
          </a:p>
        </p:txBody>
      </p:sp>
      <p:sp>
        <p:nvSpPr>
          <p:cNvPr id="6" name="Dátum helye 5">
            <a:extLst>
              <a:ext uri="{FF2B5EF4-FFF2-40B4-BE49-F238E27FC236}">
                <a16:creationId xmlns:a16="http://schemas.microsoft.com/office/drawing/2014/main" id="{2C8DD950-35AE-2B31-FDC3-FB1BEC47F74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14267013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0E64A940-0F48-4660-20B6-EB6513F69ADC}"/>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04147A54-391F-B248-59D8-3C9B0E29B0A8}"/>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ED3694FD-5A4F-74ED-F15F-A04D5A9711D5}"/>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AF47AD95-66C8-DCB4-B3E5-E7A29AB32E61}"/>
              </a:ext>
            </a:extLst>
          </p:cNvPr>
          <p:cNvSpPr>
            <a:spLocks noGrp="1"/>
          </p:cNvSpPr>
          <p:nvPr>
            <p:ph type="sldNum" idx="11"/>
          </p:nvPr>
        </p:nvSpPr>
        <p:spPr/>
        <p:txBody>
          <a:bodyPr/>
          <a:lstStyle>
            <a:lvl1pPr>
              <a:defRPr/>
            </a:lvl1pPr>
          </a:lstStyle>
          <a:p>
            <a:fld id="{44B96CF0-F434-4A47-949F-8701356C2A90}" type="slidenum">
              <a:rPr lang="hu-HU" altLang="hu-HU"/>
              <a:pPr/>
              <a:t>‹#›</a:t>
            </a:fld>
            <a:endParaRPr lang="hu-HU" altLang="hu-HU"/>
          </a:p>
        </p:txBody>
      </p:sp>
      <p:sp>
        <p:nvSpPr>
          <p:cNvPr id="6" name="Dátum helye 5">
            <a:extLst>
              <a:ext uri="{FF2B5EF4-FFF2-40B4-BE49-F238E27FC236}">
                <a16:creationId xmlns:a16="http://schemas.microsoft.com/office/drawing/2014/main" id="{834C3F3D-CDE6-65F2-255F-DA890F4A08E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151524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64088B46-BA4E-51E2-48F9-D2122A8312E2}"/>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FD6E2963-5EF6-38D0-F49E-092F3872C0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1236FF32-BFA6-EA74-9183-113186D8D0A0}"/>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60071CD9-CF56-6E52-C151-AFB6AF79ADCF}"/>
              </a:ext>
            </a:extLst>
          </p:cNvPr>
          <p:cNvSpPr>
            <a:spLocks noGrp="1"/>
          </p:cNvSpPr>
          <p:nvPr>
            <p:ph type="sldNum" idx="11"/>
          </p:nvPr>
        </p:nvSpPr>
        <p:spPr/>
        <p:txBody>
          <a:bodyPr/>
          <a:lstStyle>
            <a:lvl1pPr>
              <a:defRPr/>
            </a:lvl1pPr>
          </a:lstStyle>
          <a:p>
            <a:fld id="{C8B5A38C-7AFD-4E6E-B871-9BFC7E4D26C0}" type="slidenum">
              <a:rPr lang="hu-HU" altLang="hu-HU"/>
              <a:pPr/>
              <a:t>‹#›</a:t>
            </a:fld>
            <a:endParaRPr lang="hu-HU" altLang="hu-HU"/>
          </a:p>
        </p:txBody>
      </p:sp>
      <p:sp>
        <p:nvSpPr>
          <p:cNvPr id="6" name="Dátum helye 5">
            <a:extLst>
              <a:ext uri="{FF2B5EF4-FFF2-40B4-BE49-F238E27FC236}">
                <a16:creationId xmlns:a16="http://schemas.microsoft.com/office/drawing/2014/main" id="{41CB105C-2EAC-816B-61EE-7695A18DB784}"/>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417264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A7DCCEB-5951-CE6D-DD78-B84C76494E40}"/>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206C693F-CD69-2B2C-C5BC-196B2898D05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EE7139FE-6890-9D31-5C95-A2BDF69DC6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BA028F54-F640-15B7-C098-0D8C644B916B}"/>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6572F6B0-85D7-8D6B-AEE4-2626AF33839A}"/>
              </a:ext>
            </a:extLst>
          </p:cNvPr>
          <p:cNvSpPr>
            <a:spLocks noGrp="1"/>
          </p:cNvSpPr>
          <p:nvPr>
            <p:ph type="sldNum" idx="11"/>
          </p:nvPr>
        </p:nvSpPr>
        <p:spPr/>
        <p:txBody>
          <a:bodyPr/>
          <a:lstStyle>
            <a:lvl1pPr>
              <a:defRPr/>
            </a:lvl1pPr>
          </a:lstStyle>
          <a:p>
            <a:fld id="{2328AE04-E1E4-402F-8EE4-5609354B8441}" type="slidenum">
              <a:rPr lang="hu-HU" altLang="hu-HU"/>
              <a:pPr/>
              <a:t>‹#›</a:t>
            </a:fld>
            <a:endParaRPr lang="hu-HU" altLang="hu-HU"/>
          </a:p>
        </p:txBody>
      </p:sp>
      <p:sp>
        <p:nvSpPr>
          <p:cNvPr id="7" name="Dátum helye 6">
            <a:extLst>
              <a:ext uri="{FF2B5EF4-FFF2-40B4-BE49-F238E27FC236}">
                <a16:creationId xmlns:a16="http://schemas.microsoft.com/office/drawing/2014/main" id="{DF8097ED-39A7-4315-3344-798813B73082}"/>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7633273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FFCB9BE-62A0-52AA-CEFF-1D3428967A0C}"/>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66C6D49F-8101-D83F-26F0-ACDF8DEE7C29}"/>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F610E75A-0C69-74E6-5F21-82B7C2633EAD}"/>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397D3605-9482-B2C4-7D22-951496FB756E}"/>
              </a:ext>
            </a:extLst>
          </p:cNvPr>
          <p:cNvSpPr>
            <a:spLocks noGrp="1"/>
          </p:cNvSpPr>
          <p:nvPr>
            <p:ph type="sldNum" idx="11"/>
          </p:nvPr>
        </p:nvSpPr>
        <p:spPr/>
        <p:txBody>
          <a:bodyPr/>
          <a:lstStyle>
            <a:lvl1pPr>
              <a:defRPr/>
            </a:lvl1pPr>
          </a:lstStyle>
          <a:p>
            <a:fld id="{30E1B054-7762-4AC6-8D11-B61552D01833}" type="slidenum">
              <a:rPr lang="hu-HU" altLang="hu-HU"/>
              <a:pPr/>
              <a:t>‹#›</a:t>
            </a:fld>
            <a:endParaRPr lang="hu-HU" altLang="hu-HU"/>
          </a:p>
        </p:txBody>
      </p:sp>
      <p:sp>
        <p:nvSpPr>
          <p:cNvPr id="6" name="Dátum helye 5">
            <a:extLst>
              <a:ext uri="{FF2B5EF4-FFF2-40B4-BE49-F238E27FC236}">
                <a16:creationId xmlns:a16="http://schemas.microsoft.com/office/drawing/2014/main" id="{EA4FAF97-8E44-3C77-5EC5-5378B82AD25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34028168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936E1FFE-8B84-6A9B-30AC-E3FE8942A3C5}"/>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9B108E18-4F6B-0B33-62DB-EC18F44E66BA}"/>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247766AF-6AD5-86E1-FA62-07426746CC90}"/>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A2DF928E-DB00-58FE-426C-BDBF751C63FC}"/>
              </a:ext>
            </a:extLst>
          </p:cNvPr>
          <p:cNvSpPr>
            <a:spLocks noGrp="1"/>
          </p:cNvSpPr>
          <p:nvPr>
            <p:ph type="sldNum" idx="11"/>
          </p:nvPr>
        </p:nvSpPr>
        <p:spPr/>
        <p:txBody>
          <a:bodyPr/>
          <a:lstStyle>
            <a:lvl1pPr>
              <a:defRPr/>
            </a:lvl1pPr>
          </a:lstStyle>
          <a:p>
            <a:fld id="{75D78AAB-5F7D-4CF8-AB41-30C94272AC62}" type="slidenum">
              <a:rPr lang="hu-HU" altLang="hu-HU"/>
              <a:pPr/>
              <a:t>‹#›</a:t>
            </a:fld>
            <a:endParaRPr lang="hu-HU" altLang="hu-HU"/>
          </a:p>
        </p:txBody>
      </p:sp>
      <p:sp>
        <p:nvSpPr>
          <p:cNvPr id="6" name="Dátum helye 5">
            <a:extLst>
              <a:ext uri="{FF2B5EF4-FFF2-40B4-BE49-F238E27FC236}">
                <a16:creationId xmlns:a16="http://schemas.microsoft.com/office/drawing/2014/main" id="{C1F7397C-D410-899B-AC1C-550EB72CEB20}"/>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44484865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A08B520-6B75-4761-3490-E63EE99A2E07}"/>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E292767A-5D78-CE03-13DE-D34A9FFB5AB1}"/>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50DE2D7D-2856-4F84-0383-1C537FA47B4B}"/>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9BF0A996-A954-EEAF-5976-F25EE63C598F}"/>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8F9D0AF4-660A-3472-3209-54821D44D86A}"/>
              </a:ext>
            </a:extLst>
          </p:cNvPr>
          <p:cNvSpPr>
            <a:spLocks noGrp="1"/>
          </p:cNvSpPr>
          <p:nvPr>
            <p:ph type="sldNum" idx="11"/>
          </p:nvPr>
        </p:nvSpPr>
        <p:spPr/>
        <p:txBody>
          <a:bodyPr/>
          <a:lstStyle>
            <a:lvl1pPr>
              <a:defRPr/>
            </a:lvl1pPr>
          </a:lstStyle>
          <a:p>
            <a:fld id="{BC360A67-3429-48F8-ADF5-30845B1D690E}" type="slidenum">
              <a:rPr lang="hu-HU" altLang="hu-HU"/>
              <a:pPr/>
              <a:t>‹#›</a:t>
            </a:fld>
            <a:endParaRPr lang="hu-HU" altLang="hu-HU"/>
          </a:p>
        </p:txBody>
      </p:sp>
      <p:sp>
        <p:nvSpPr>
          <p:cNvPr id="7" name="Dátum helye 6">
            <a:extLst>
              <a:ext uri="{FF2B5EF4-FFF2-40B4-BE49-F238E27FC236}">
                <a16:creationId xmlns:a16="http://schemas.microsoft.com/office/drawing/2014/main" id="{49A759BA-A4FF-08AB-BDB4-446FF85B619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24115561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2C08A5F-8474-97CA-5C08-58CE48C5BCB5}"/>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615BB5A1-2D44-93B8-64C6-1533117EFA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C0E51525-C63F-DF62-D40F-50610DD4D149}"/>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6FDBDA90-6A00-6F79-E084-E3A5C1BCE8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9B4DD4FC-9EF4-85FA-2D3C-0DD5B77E19D0}"/>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CEBD09AA-90C9-FEA9-B883-B7F92AC363AF}"/>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978402C7-23CE-11BB-CCB0-CC06989EFF2C}"/>
              </a:ext>
            </a:extLst>
          </p:cNvPr>
          <p:cNvSpPr>
            <a:spLocks noGrp="1"/>
          </p:cNvSpPr>
          <p:nvPr>
            <p:ph type="sldNum" idx="11"/>
          </p:nvPr>
        </p:nvSpPr>
        <p:spPr/>
        <p:txBody>
          <a:bodyPr/>
          <a:lstStyle>
            <a:lvl1pPr>
              <a:defRPr/>
            </a:lvl1pPr>
          </a:lstStyle>
          <a:p>
            <a:fld id="{BB5C65A6-B34D-41F1-9E38-A46DC4EBF413}" type="slidenum">
              <a:rPr lang="hu-HU" altLang="hu-HU"/>
              <a:pPr/>
              <a:t>‹#›</a:t>
            </a:fld>
            <a:endParaRPr lang="hu-HU" altLang="hu-HU"/>
          </a:p>
        </p:txBody>
      </p:sp>
      <p:sp>
        <p:nvSpPr>
          <p:cNvPr id="9" name="Dátum helye 8">
            <a:extLst>
              <a:ext uri="{FF2B5EF4-FFF2-40B4-BE49-F238E27FC236}">
                <a16:creationId xmlns:a16="http://schemas.microsoft.com/office/drawing/2014/main" id="{B4E7DB1E-B8F3-2C13-273D-C8A8DCD69D28}"/>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6199864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8C1CDDA-A6AD-8A85-6CC2-2E4E33405BB0}"/>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B5177191-31BD-DB0B-7CA7-7D94E5B16046}"/>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0035AE32-027C-60B9-E0A2-8D705D092DF1}"/>
              </a:ext>
            </a:extLst>
          </p:cNvPr>
          <p:cNvSpPr>
            <a:spLocks noGrp="1"/>
          </p:cNvSpPr>
          <p:nvPr>
            <p:ph type="sldNum" idx="11"/>
          </p:nvPr>
        </p:nvSpPr>
        <p:spPr/>
        <p:txBody>
          <a:bodyPr/>
          <a:lstStyle>
            <a:lvl1pPr>
              <a:defRPr/>
            </a:lvl1pPr>
          </a:lstStyle>
          <a:p>
            <a:fld id="{25786504-E8E0-43AA-A69C-4A2C399BDBC8}" type="slidenum">
              <a:rPr lang="hu-HU" altLang="hu-HU"/>
              <a:pPr/>
              <a:t>‹#›</a:t>
            </a:fld>
            <a:endParaRPr lang="hu-HU" altLang="hu-HU"/>
          </a:p>
        </p:txBody>
      </p:sp>
      <p:sp>
        <p:nvSpPr>
          <p:cNvPr id="5" name="Dátum helye 4">
            <a:extLst>
              <a:ext uri="{FF2B5EF4-FFF2-40B4-BE49-F238E27FC236}">
                <a16:creationId xmlns:a16="http://schemas.microsoft.com/office/drawing/2014/main" id="{3366840B-CE1B-48A0-7F3C-BF7700A9615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62684962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F868CDB3-5536-3273-BE28-7575A58D76C1}"/>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D06B27B7-D311-0CD4-5D83-652E3C6ADB8D}"/>
              </a:ext>
            </a:extLst>
          </p:cNvPr>
          <p:cNvSpPr>
            <a:spLocks noGrp="1"/>
          </p:cNvSpPr>
          <p:nvPr>
            <p:ph type="sldNum" idx="11"/>
          </p:nvPr>
        </p:nvSpPr>
        <p:spPr/>
        <p:txBody>
          <a:bodyPr/>
          <a:lstStyle>
            <a:lvl1pPr>
              <a:defRPr/>
            </a:lvl1pPr>
          </a:lstStyle>
          <a:p>
            <a:fld id="{EFB5723F-494B-4365-BC35-31BC2EF05E64}" type="slidenum">
              <a:rPr lang="hu-HU" altLang="hu-HU"/>
              <a:pPr/>
              <a:t>‹#›</a:t>
            </a:fld>
            <a:endParaRPr lang="hu-HU" altLang="hu-HU"/>
          </a:p>
        </p:txBody>
      </p:sp>
      <p:sp>
        <p:nvSpPr>
          <p:cNvPr id="4" name="Dátum helye 3">
            <a:extLst>
              <a:ext uri="{FF2B5EF4-FFF2-40B4-BE49-F238E27FC236}">
                <a16:creationId xmlns:a16="http://schemas.microsoft.com/office/drawing/2014/main" id="{93C51671-2891-F7BE-306A-0DBB5F50C03F}"/>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6516526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97BADDB-49F2-4498-DD1F-FB370875382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478D966D-9E69-75CB-9849-1B8D302164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AE0F0FDB-9528-37A3-2689-B137E323A9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A264F449-A1D6-F6DD-AD06-0F37399A96FC}"/>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558B710B-8047-D337-8F48-4D4150210256}"/>
              </a:ext>
            </a:extLst>
          </p:cNvPr>
          <p:cNvSpPr>
            <a:spLocks noGrp="1"/>
          </p:cNvSpPr>
          <p:nvPr>
            <p:ph type="sldNum" idx="11"/>
          </p:nvPr>
        </p:nvSpPr>
        <p:spPr/>
        <p:txBody>
          <a:bodyPr/>
          <a:lstStyle>
            <a:lvl1pPr>
              <a:defRPr/>
            </a:lvl1pPr>
          </a:lstStyle>
          <a:p>
            <a:fld id="{36322854-D8CF-428E-A11C-8738CECB7DFF}" type="slidenum">
              <a:rPr lang="hu-HU" altLang="hu-HU"/>
              <a:pPr/>
              <a:t>‹#›</a:t>
            </a:fld>
            <a:endParaRPr lang="hu-HU" altLang="hu-HU"/>
          </a:p>
        </p:txBody>
      </p:sp>
      <p:sp>
        <p:nvSpPr>
          <p:cNvPr id="7" name="Dátum helye 6">
            <a:extLst>
              <a:ext uri="{FF2B5EF4-FFF2-40B4-BE49-F238E27FC236}">
                <a16:creationId xmlns:a16="http://schemas.microsoft.com/office/drawing/2014/main" id="{80669782-7601-CC0C-A3C7-10CAAD121C56}"/>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4627083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5F677B44-5C81-CA1D-D3AC-5AE16EA43964}"/>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B18FDC32-1E78-94B2-2D73-65E0340496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E0A8233F-3D72-D287-85E6-49AD357246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ACB3A5C8-4D61-3A14-187F-FCD783B825FE}"/>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B14F628A-FDD5-8BA7-9F19-293BD44424D8}"/>
              </a:ext>
            </a:extLst>
          </p:cNvPr>
          <p:cNvSpPr>
            <a:spLocks noGrp="1"/>
          </p:cNvSpPr>
          <p:nvPr>
            <p:ph type="sldNum" idx="11"/>
          </p:nvPr>
        </p:nvSpPr>
        <p:spPr/>
        <p:txBody>
          <a:bodyPr/>
          <a:lstStyle>
            <a:lvl1pPr>
              <a:defRPr/>
            </a:lvl1pPr>
          </a:lstStyle>
          <a:p>
            <a:fld id="{04087013-F11A-4F3A-960D-19D7231AF5C1}" type="slidenum">
              <a:rPr lang="hu-HU" altLang="hu-HU"/>
              <a:pPr/>
              <a:t>‹#›</a:t>
            </a:fld>
            <a:endParaRPr lang="hu-HU" altLang="hu-HU"/>
          </a:p>
        </p:txBody>
      </p:sp>
      <p:sp>
        <p:nvSpPr>
          <p:cNvPr id="7" name="Dátum helye 6">
            <a:extLst>
              <a:ext uri="{FF2B5EF4-FFF2-40B4-BE49-F238E27FC236}">
                <a16:creationId xmlns:a16="http://schemas.microsoft.com/office/drawing/2014/main" id="{059242A8-54CE-CEF1-36C0-DB9F0042A59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76185081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FE3FF7C-EE92-A930-1887-F1E08980C394}"/>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0AB3EA55-010D-4774-16F1-02E19E98DD8D}"/>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84B62687-A2F0-B68D-D71C-3190A902E06D}"/>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15667067-C4E7-C669-215E-ECD9E3719102}"/>
              </a:ext>
            </a:extLst>
          </p:cNvPr>
          <p:cNvSpPr>
            <a:spLocks noGrp="1"/>
          </p:cNvSpPr>
          <p:nvPr>
            <p:ph type="sldNum" idx="11"/>
          </p:nvPr>
        </p:nvSpPr>
        <p:spPr/>
        <p:txBody>
          <a:bodyPr/>
          <a:lstStyle>
            <a:lvl1pPr>
              <a:defRPr/>
            </a:lvl1pPr>
          </a:lstStyle>
          <a:p>
            <a:fld id="{E95C6272-EA83-440C-93A9-4DAEC3B81E00}" type="slidenum">
              <a:rPr lang="hu-HU" altLang="hu-HU"/>
              <a:pPr/>
              <a:t>‹#›</a:t>
            </a:fld>
            <a:endParaRPr lang="hu-HU" altLang="hu-HU"/>
          </a:p>
        </p:txBody>
      </p:sp>
      <p:sp>
        <p:nvSpPr>
          <p:cNvPr id="6" name="Dátum helye 5">
            <a:extLst>
              <a:ext uri="{FF2B5EF4-FFF2-40B4-BE49-F238E27FC236}">
                <a16:creationId xmlns:a16="http://schemas.microsoft.com/office/drawing/2014/main" id="{E226AE06-22F2-BCD0-B5CB-9D2F5511A52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32581860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Függőleges cím 1">
            <a:extLst>
              <a:ext uri="{FF2B5EF4-FFF2-40B4-BE49-F238E27FC236}">
                <a16:creationId xmlns:a16="http://schemas.microsoft.com/office/drawing/2014/main" id="{D27D1B12-F8AF-9E89-3AC3-524E068F2890}"/>
              </a:ext>
            </a:extLst>
          </p:cNvPr>
          <p:cNvSpPr>
            <a:spLocks noGrp="1"/>
          </p:cNvSpPr>
          <p:nvPr>
            <p:ph type="title" orient="vert"/>
          </p:nvPr>
        </p:nvSpPr>
        <p:spPr>
          <a:xfrm>
            <a:off x="7083425" y="685800"/>
            <a:ext cx="2132013" cy="4689475"/>
          </a:xfrm>
        </p:spPr>
        <p:txBody>
          <a:bodyPr vert="eaVert"/>
          <a:lstStyle/>
          <a:p>
            <a:r>
              <a:rPr lang="hu-HU"/>
              <a:t>Mintacím szerkesztése</a:t>
            </a:r>
          </a:p>
        </p:txBody>
      </p:sp>
      <p:sp>
        <p:nvSpPr>
          <p:cNvPr id="3" name="Függőleges szöveg helye 2">
            <a:extLst>
              <a:ext uri="{FF2B5EF4-FFF2-40B4-BE49-F238E27FC236}">
                <a16:creationId xmlns:a16="http://schemas.microsoft.com/office/drawing/2014/main" id="{2DF1DF3C-0225-CF88-EFE3-3E37081A9078}"/>
              </a:ext>
            </a:extLst>
          </p:cNvPr>
          <p:cNvSpPr>
            <a:spLocks noGrp="1"/>
          </p:cNvSpPr>
          <p:nvPr>
            <p:ph type="body" orient="vert" idx="1"/>
          </p:nvPr>
        </p:nvSpPr>
        <p:spPr>
          <a:xfrm>
            <a:off x="684213" y="685800"/>
            <a:ext cx="6246812" cy="4689475"/>
          </a:xfrm>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89863DD3-021B-A033-3629-C045C7F6BA5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39EB8FAD-2DB1-21B2-6DC8-6070CC2FAD59}"/>
              </a:ext>
            </a:extLst>
          </p:cNvPr>
          <p:cNvSpPr>
            <a:spLocks noGrp="1"/>
          </p:cNvSpPr>
          <p:nvPr>
            <p:ph type="sldNum" idx="11"/>
          </p:nvPr>
        </p:nvSpPr>
        <p:spPr/>
        <p:txBody>
          <a:bodyPr/>
          <a:lstStyle>
            <a:lvl1pPr>
              <a:defRPr/>
            </a:lvl1pPr>
          </a:lstStyle>
          <a:p>
            <a:fld id="{6D9FB17E-150E-417D-8A25-E6236E0E6086}" type="slidenum">
              <a:rPr lang="hu-HU" altLang="hu-HU"/>
              <a:pPr/>
              <a:t>‹#›</a:t>
            </a:fld>
            <a:endParaRPr lang="hu-HU" altLang="hu-HU"/>
          </a:p>
        </p:txBody>
      </p:sp>
      <p:sp>
        <p:nvSpPr>
          <p:cNvPr id="6" name="Dátum helye 5">
            <a:extLst>
              <a:ext uri="{FF2B5EF4-FFF2-40B4-BE49-F238E27FC236}">
                <a16:creationId xmlns:a16="http://schemas.microsoft.com/office/drawing/2014/main" id="{E4FAE2C8-9514-7F5B-1488-8523AFF58215}"/>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090609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FE2A278-56C6-1FE7-CBE5-B0C49E7163F7}"/>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BCDA3F1D-8C32-E71F-7436-6FAABA4E8B6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0513E14C-CE22-E44E-5DF5-E211A3A87B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EADCF9E5-A6DC-1507-A063-45D5624F09BB}"/>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46FBCE24-2F73-DD10-99A3-E7A415EE11EA}"/>
              </a:ext>
            </a:extLst>
          </p:cNvPr>
          <p:cNvSpPr>
            <a:spLocks noGrp="1"/>
          </p:cNvSpPr>
          <p:nvPr>
            <p:ph type="sldNum" idx="11"/>
          </p:nvPr>
        </p:nvSpPr>
        <p:spPr/>
        <p:txBody>
          <a:bodyPr/>
          <a:lstStyle>
            <a:lvl1pPr>
              <a:defRPr/>
            </a:lvl1pPr>
          </a:lstStyle>
          <a:p>
            <a:fld id="{89D7C1D0-610E-43A7-857B-2B86343F8711}" type="slidenum">
              <a:rPr lang="hu-HU" altLang="hu-HU"/>
              <a:pPr/>
              <a:t>‹#›</a:t>
            </a:fld>
            <a:endParaRPr lang="hu-HU" altLang="hu-HU"/>
          </a:p>
        </p:txBody>
      </p:sp>
      <p:sp>
        <p:nvSpPr>
          <p:cNvPr id="7" name="Dátum helye 6">
            <a:extLst>
              <a:ext uri="{FF2B5EF4-FFF2-40B4-BE49-F238E27FC236}">
                <a16:creationId xmlns:a16="http://schemas.microsoft.com/office/drawing/2014/main" id="{F5579169-C526-E810-EF11-4F796398AB19}"/>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27966161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Címdia">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CBF9D1D9-3843-C57D-3D3A-1167BE41E007}"/>
              </a:ext>
            </a:extLst>
          </p:cNvPr>
          <p:cNvSpPr>
            <a:spLocks noGrp="1"/>
          </p:cNvSpPr>
          <p:nvPr>
            <p:ph type="ctrTitle"/>
          </p:nvPr>
        </p:nvSpPr>
        <p:spPr>
          <a:xfrm>
            <a:off x="1524000" y="1122363"/>
            <a:ext cx="9144000" cy="2387600"/>
          </a:xfrm>
        </p:spPr>
        <p:txBody>
          <a:bodyPr anchor="b"/>
          <a:lstStyle>
            <a:lvl1pPr algn="ctr">
              <a:defRPr sz="6000"/>
            </a:lvl1pPr>
          </a:lstStyle>
          <a:p>
            <a:r>
              <a:rPr lang="hu-HU"/>
              <a:t>Mintacím szerkesztése</a:t>
            </a:r>
          </a:p>
        </p:txBody>
      </p:sp>
      <p:sp>
        <p:nvSpPr>
          <p:cNvPr id="3" name="Alcím 2">
            <a:extLst>
              <a:ext uri="{FF2B5EF4-FFF2-40B4-BE49-F238E27FC236}">
                <a16:creationId xmlns:a16="http://schemas.microsoft.com/office/drawing/2014/main" id="{C7CD2B97-3387-0970-FE44-E6D5FBAB19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u-HU"/>
              <a:t>Kattintson ide az alcím mintájának szerkesztéséhez</a:t>
            </a:r>
          </a:p>
        </p:txBody>
      </p:sp>
      <p:sp>
        <p:nvSpPr>
          <p:cNvPr id="4" name="Élőláb helye 3">
            <a:extLst>
              <a:ext uri="{FF2B5EF4-FFF2-40B4-BE49-F238E27FC236}">
                <a16:creationId xmlns:a16="http://schemas.microsoft.com/office/drawing/2014/main" id="{416259A6-D616-7232-2CCB-750357F7E8C2}"/>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123D0CB6-AF4F-2EA7-1B0C-699659B7DA6D}"/>
              </a:ext>
            </a:extLst>
          </p:cNvPr>
          <p:cNvSpPr>
            <a:spLocks noGrp="1"/>
          </p:cNvSpPr>
          <p:nvPr>
            <p:ph type="sldNum" idx="11"/>
          </p:nvPr>
        </p:nvSpPr>
        <p:spPr/>
        <p:txBody>
          <a:bodyPr/>
          <a:lstStyle>
            <a:lvl1pPr>
              <a:defRPr/>
            </a:lvl1pPr>
          </a:lstStyle>
          <a:p>
            <a:fld id="{1DF1F1D5-1960-4BDC-B693-72423C061045}" type="slidenum">
              <a:rPr lang="hu-HU" altLang="hu-HU"/>
              <a:pPr/>
              <a:t>‹#›</a:t>
            </a:fld>
            <a:endParaRPr lang="hu-HU" altLang="hu-HU"/>
          </a:p>
        </p:txBody>
      </p:sp>
      <p:sp>
        <p:nvSpPr>
          <p:cNvPr id="6" name="Dátum helye 5">
            <a:extLst>
              <a:ext uri="{FF2B5EF4-FFF2-40B4-BE49-F238E27FC236}">
                <a16:creationId xmlns:a16="http://schemas.microsoft.com/office/drawing/2014/main" id="{0D6F090B-C700-96DE-7D1D-34890A1D6A22}"/>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45987135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C8FEF11-BFC8-AEDF-260A-A49C12BBF730}"/>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CB9F0E0-CA11-7AA9-5736-4F0A2745F83A}"/>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908C755A-8810-A17A-2504-3553E038DC6A}"/>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E749E5E3-5768-D94D-E64E-4F0145979A97}"/>
              </a:ext>
            </a:extLst>
          </p:cNvPr>
          <p:cNvSpPr>
            <a:spLocks noGrp="1"/>
          </p:cNvSpPr>
          <p:nvPr>
            <p:ph type="sldNum" idx="11"/>
          </p:nvPr>
        </p:nvSpPr>
        <p:spPr/>
        <p:txBody>
          <a:bodyPr/>
          <a:lstStyle>
            <a:lvl1pPr>
              <a:defRPr/>
            </a:lvl1pPr>
          </a:lstStyle>
          <a:p>
            <a:fld id="{EEEB7B97-7425-44A8-A6A9-1A03525AE5A8}" type="slidenum">
              <a:rPr lang="hu-HU" altLang="hu-HU"/>
              <a:pPr/>
              <a:t>‹#›</a:t>
            </a:fld>
            <a:endParaRPr lang="hu-HU" altLang="hu-HU"/>
          </a:p>
        </p:txBody>
      </p:sp>
      <p:sp>
        <p:nvSpPr>
          <p:cNvPr id="6" name="Dátum helye 5">
            <a:extLst>
              <a:ext uri="{FF2B5EF4-FFF2-40B4-BE49-F238E27FC236}">
                <a16:creationId xmlns:a16="http://schemas.microsoft.com/office/drawing/2014/main" id="{747A10FD-B94B-198C-AE71-DFC8BA4EF26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60638310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F3BFB34E-3858-D099-A26A-32AD21C4161C}"/>
              </a:ext>
            </a:extLst>
          </p:cNvPr>
          <p:cNvSpPr>
            <a:spLocks noGrp="1"/>
          </p:cNvSpPr>
          <p:nvPr>
            <p:ph type="title"/>
          </p:nvPr>
        </p:nvSpPr>
        <p:spPr>
          <a:xfrm>
            <a:off x="831850" y="1709738"/>
            <a:ext cx="10515600" cy="2852737"/>
          </a:xfrm>
        </p:spPr>
        <p:txBody>
          <a:bodyPr anchor="b"/>
          <a:lstStyle>
            <a:lvl1pPr>
              <a:defRPr sz="6000"/>
            </a:lvl1pPr>
          </a:lstStyle>
          <a:p>
            <a:r>
              <a:rPr lang="hu-HU"/>
              <a:t>Mintacím szerkesztése</a:t>
            </a:r>
          </a:p>
        </p:txBody>
      </p:sp>
      <p:sp>
        <p:nvSpPr>
          <p:cNvPr id="3" name="Szöveg helye 2">
            <a:extLst>
              <a:ext uri="{FF2B5EF4-FFF2-40B4-BE49-F238E27FC236}">
                <a16:creationId xmlns:a16="http://schemas.microsoft.com/office/drawing/2014/main" id="{D7D534D6-B3DA-F829-D55C-34BBBC8E8C71}"/>
              </a:ext>
            </a:extLst>
          </p:cNvPr>
          <p:cNvSpPr>
            <a:spLocks noGrp="1"/>
          </p:cNvSpPr>
          <p:nvPr>
            <p:ph type="body" idx="1"/>
          </p:nvPr>
        </p:nvSpPr>
        <p:spPr>
          <a:xfrm>
            <a:off x="831850"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hu-HU"/>
              <a:t>Mintaszöveg szerkesztése</a:t>
            </a:r>
          </a:p>
        </p:txBody>
      </p:sp>
      <p:sp>
        <p:nvSpPr>
          <p:cNvPr id="4" name="Élőláb helye 3">
            <a:extLst>
              <a:ext uri="{FF2B5EF4-FFF2-40B4-BE49-F238E27FC236}">
                <a16:creationId xmlns:a16="http://schemas.microsoft.com/office/drawing/2014/main" id="{6FA4D6D2-6F97-E1F7-D348-137D5ECBADA7}"/>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DF4EC4ED-A59A-87F3-9865-C85ED7ABED99}"/>
              </a:ext>
            </a:extLst>
          </p:cNvPr>
          <p:cNvSpPr>
            <a:spLocks noGrp="1"/>
          </p:cNvSpPr>
          <p:nvPr>
            <p:ph type="sldNum" idx="11"/>
          </p:nvPr>
        </p:nvSpPr>
        <p:spPr/>
        <p:txBody>
          <a:bodyPr/>
          <a:lstStyle>
            <a:lvl1pPr>
              <a:defRPr/>
            </a:lvl1pPr>
          </a:lstStyle>
          <a:p>
            <a:fld id="{9D484ED5-CB2B-4EDA-A960-E03E87972AE2}" type="slidenum">
              <a:rPr lang="hu-HU" altLang="hu-HU"/>
              <a:pPr/>
              <a:t>‹#›</a:t>
            </a:fld>
            <a:endParaRPr lang="hu-HU" altLang="hu-HU"/>
          </a:p>
        </p:txBody>
      </p:sp>
      <p:sp>
        <p:nvSpPr>
          <p:cNvPr id="6" name="Dátum helye 5">
            <a:extLst>
              <a:ext uri="{FF2B5EF4-FFF2-40B4-BE49-F238E27FC236}">
                <a16:creationId xmlns:a16="http://schemas.microsoft.com/office/drawing/2014/main" id="{FD840E75-8A1D-8FC5-D6FF-3C23AB22D77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76039524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2FBFD0F-19C5-630B-1305-CC8252AA15CD}"/>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F30EEFBE-ACB9-9A9E-8A84-BC742FE79F9C}"/>
              </a:ext>
            </a:extLst>
          </p:cNvPr>
          <p:cNvSpPr>
            <a:spLocks noGrp="1"/>
          </p:cNvSpPr>
          <p:nvPr>
            <p:ph sz="half" idx="1"/>
          </p:nvPr>
        </p:nvSpPr>
        <p:spPr>
          <a:xfrm>
            <a:off x="684213" y="685800"/>
            <a:ext cx="4189412"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Tartalom helye 3">
            <a:extLst>
              <a:ext uri="{FF2B5EF4-FFF2-40B4-BE49-F238E27FC236}">
                <a16:creationId xmlns:a16="http://schemas.microsoft.com/office/drawing/2014/main" id="{514D7C1F-4E8B-33D2-2FA5-3780BE1E18D2}"/>
              </a:ext>
            </a:extLst>
          </p:cNvPr>
          <p:cNvSpPr>
            <a:spLocks noGrp="1"/>
          </p:cNvSpPr>
          <p:nvPr>
            <p:ph sz="half" idx="2"/>
          </p:nvPr>
        </p:nvSpPr>
        <p:spPr>
          <a:xfrm>
            <a:off x="5026025" y="685800"/>
            <a:ext cx="4189413" cy="3613150"/>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Élőláb helye 4">
            <a:extLst>
              <a:ext uri="{FF2B5EF4-FFF2-40B4-BE49-F238E27FC236}">
                <a16:creationId xmlns:a16="http://schemas.microsoft.com/office/drawing/2014/main" id="{8C7140FB-6C50-1E32-6290-1EC0AC43378F}"/>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B80F4B70-40CE-D41D-594F-A742BCBD6879}"/>
              </a:ext>
            </a:extLst>
          </p:cNvPr>
          <p:cNvSpPr>
            <a:spLocks noGrp="1"/>
          </p:cNvSpPr>
          <p:nvPr>
            <p:ph type="sldNum" idx="11"/>
          </p:nvPr>
        </p:nvSpPr>
        <p:spPr/>
        <p:txBody>
          <a:bodyPr/>
          <a:lstStyle>
            <a:lvl1pPr>
              <a:defRPr/>
            </a:lvl1pPr>
          </a:lstStyle>
          <a:p>
            <a:fld id="{922AB6EB-9892-4BCA-92E1-7A3D8B42E254}" type="slidenum">
              <a:rPr lang="hu-HU" altLang="hu-HU"/>
              <a:pPr/>
              <a:t>‹#›</a:t>
            </a:fld>
            <a:endParaRPr lang="hu-HU" altLang="hu-HU"/>
          </a:p>
        </p:txBody>
      </p:sp>
      <p:sp>
        <p:nvSpPr>
          <p:cNvPr id="7" name="Dátum helye 6">
            <a:extLst>
              <a:ext uri="{FF2B5EF4-FFF2-40B4-BE49-F238E27FC236}">
                <a16:creationId xmlns:a16="http://schemas.microsoft.com/office/drawing/2014/main" id="{31DC70B6-C5AE-0D17-A9F5-B725010C60CA}"/>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4106836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785F4DF7-9BC9-5E45-277D-2C89572A5917}"/>
              </a:ext>
            </a:extLst>
          </p:cNvPr>
          <p:cNvSpPr>
            <a:spLocks noGrp="1"/>
          </p:cNvSpPr>
          <p:nvPr>
            <p:ph type="title"/>
          </p:nvPr>
        </p:nvSpPr>
        <p:spPr>
          <a:xfrm>
            <a:off x="839788" y="365125"/>
            <a:ext cx="10515600" cy="1325563"/>
          </a:xfrm>
        </p:spPr>
        <p:txBody>
          <a:bodyPr/>
          <a:lstStyle/>
          <a:p>
            <a:r>
              <a:rPr lang="hu-HU"/>
              <a:t>Mintacím szerkesztése</a:t>
            </a:r>
          </a:p>
        </p:txBody>
      </p:sp>
      <p:sp>
        <p:nvSpPr>
          <p:cNvPr id="3" name="Szöveg helye 2">
            <a:extLst>
              <a:ext uri="{FF2B5EF4-FFF2-40B4-BE49-F238E27FC236}">
                <a16:creationId xmlns:a16="http://schemas.microsoft.com/office/drawing/2014/main" id="{4C8444E1-1F36-BC08-038F-7ECD6DBFD66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Tartalom helye 3">
            <a:extLst>
              <a:ext uri="{FF2B5EF4-FFF2-40B4-BE49-F238E27FC236}">
                <a16:creationId xmlns:a16="http://schemas.microsoft.com/office/drawing/2014/main" id="{7C73898C-C83F-B3F7-AF79-139ED7079D7E}"/>
              </a:ext>
            </a:extLst>
          </p:cNvPr>
          <p:cNvSpPr>
            <a:spLocks noGrp="1"/>
          </p:cNvSpPr>
          <p:nvPr>
            <p:ph sz="half" idx="2"/>
          </p:nvPr>
        </p:nvSpPr>
        <p:spPr>
          <a:xfrm>
            <a:off x="839788" y="2505075"/>
            <a:ext cx="5157787"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5" name="Szöveg helye 4">
            <a:extLst>
              <a:ext uri="{FF2B5EF4-FFF2-40B4-BE49-F238E27FC236}">
                <a16:creationId xmlns:a16="http://schemas.microsoft.com/office/drawing/2014/main" id="{C9AE83AE-0D58-DCDE-F196-8F6D8BA462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Tartalom helye 5">
            <a:extLst>
              <a:ext uri="{FF2B5EF4-FFF2-40B4-BE49-F238E27FC236}">
                <a16:creationId xmlns:a16="http://schemas.microsoft.com/office/drawing/2014/main" id="{5F1DE870-6FF0-D647-0833-7701A6E32F14}"/>
              </a:ext>
            </a:extLst>
          </p:cNvPr>
          <p:cNvSpPr>
            <a:spLocks noGrp="1"/>
          </p:cNvSpPr>
          <p:nvPr>
            <p:ph sz="quarter" idx="4"/>
          </p:nvPr>
        </p:nvSpPr>
        <p:spPr>
          <a:xfrm>
            <a:off x="6172200" y="2505075"/>
            <a:ext cx="5183188" cy="3684588"/>
          </a:xfrm>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7" name="Élőláb helye 6">
            <a:extLst>
              <a:ext uri="{FF2B5EF4-FFF2-40B4-BE49-F238E27FC236}">
                <a16:creationId xmlns:a16="http://schemas.microsoft.com/office/drawing/2014/main" id="{F792E620-85AF-001C-205B-DACEA6CF67D6}"/>
              </a:ext>
            </a:extLst>
          </p:cNvPr>
          <p:cNvSpPr>
            <a:spLocks noGrp="1"/>
          </p:cNvSpPr>
          <p:nvPr>
            <p:ph type="ftr" idx="10"/>
          </p:nvPr>
        </p:nvSpPr>
        <p:spPr/>
        <p:txBody>
          <a:bodyPr/>
          <a:lstStyle>
            <a:lvl1pPr>
              <a:defRPr/>
            </a:lvl1pPr>
          </a:lstStyle>
          <a:p>
            <a:endParaRPr lang="hu-HU" altLang="hu-HU"/>
          </a:p>
        </p:txBody>
      </p:sp>
      <p:sp>
        <p:nvSpPr>
          <p:cNvPr id="8" name="Dia számának helye 7">
            <a:extLst>
              <a:ext uri="{FF2B5EF4-FFF2-40B4-BE49-F238E27FC236}">
                <a16:creationId xmlns:a16="http://schemas.microsoft.com/office/drawing/2014/main" id="{DE801623-8306-EF09-3970-08581C705C1B}"/>
              </a:ext>
            </a:extLst>
          </p:cNvPr>
          <p:cNvSpPr>
            <a:spLocks noGrp="1"/>
          </p:cNvSpPr>
          <p:nvPr>
            <p:ph type="sldNum" idx="11"/>
          </p:nvPr>
        </p:nvSpPr>
        <p:spPr/>
        <p:txBody>
          <a:bodyPr/>
          <a:lstStyle>
            <a:lvl1pPr>
              <a:defRPr/>
            </a:lvl1pPr>
          </a:lstStyle>
          <a:p>
            <a:fld id="{FFEB6966-C85F-4288-85FB-99960A361A1B}" type="slidenum">
              <a:rPr lang="hu-HU" altLang="hu-HU"/>
              <a:pPr/>
              <a:t>‹#›</a:t>
            </a:fld>
            <a:endParaRPr lang="hu-HU" altLang="hu-HU"/>
          </a:p>
        </p:txBody>
      </p:sp>
      <p:sp>
        <p:nvSpPr>
          <p:cNvPr id="9" name="Dátum helye 8">
            <a:extLst>
              <a:ext uri="{FF2B5EF4-FFF2-40B4-BE49-F238E27FC236}">
                <a16:creationId xmlns:a16="http://schemas.microsoft.com/office/drawing/2014/main" id="{B3ED2CE8-8C1C-5DF6-080F-056869693353}"/>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2970883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AC759C47-82C0-BDE6-E42B-E14418137D4E}"/>
              </a:ext>
            </a:extLst>
          </p:cNvPr>
          <p:cNvSpPr>
            <a:spLocks noGrp="1"/>
          </p:cNvSpPr>
          <p:nvPr>
            <p:ph type="title"/>
          </p:nvPr>
        </p:nvSpPr>
        <p:spPr/>
        <p:txBody>
          <a:bodyPr/>
          <a:lstStyle/>
          <a:p>
            <a:r>
              <a:rPr lang="hu-HU"/>
              <a:t>Mintacím szerkesztése</a:t>
            </a:r>
          </a:p>
        </p:txBody>
      </p:sp>
      <p:sp>
        <p:nvSpPr>
          <p:cNvPr id="3" name="Élőláb helye 2">
            <a:extLst>
              <a:ext uri="{FF2B5EF4-FFF2-40B4-BE49-F238E27FC236}">
                <a16:creationId xmlns:a16="http://schemas.microsoft.com/office/drawing/2014/main" id="{436312FB-3B44-1D6C-21DF-254F3B264EE2}"/>
              </a:ext>
            </a:extLst>
          </p:cNvPr>
          <p:cNvSpPr>
            <a:spLocks noGrp="1"/>
          </p:cNvSpPr>
          <p:nvPr>
            <p:ph type="ftr" idx="10"/>
          </p:nvPr>
        </p:nvSpPr>
        <p:spPr/>
        <p:txBody>
          <a:bodyPr/>
          <a:lstStyle>
            <a:lvl1pPr>
              <a:defRPr/>
            </a:lvl1pPr>
          </a:lstStyle>
          <a:p>
            <a:endParaRPr lang="hu-HU" altLang="hu-HU"/>
          </a:p>
        </p:txBody>
      </p:sp>
      <p:sp>
        <p:nvSpPr>
          <p:cNvPr id="4" name="Dia számának helye 3">
            <a:extLst>
              <a:ext uri="{FF2B5EF4-FFF2-40B4-BE49-F238E27FC236}">
                <a16:creationId xmlns:a16="http://schemas.microsoft.com/office/drawing/2014/main" id="{6C2F564E-45F8-267F-4539-72AA4CFE36A2}"/>
              </a:ext>
            </a:extLst>
          </p:cNvPr>
          <p:cNvSpPr>
            <a:spLocks noGrp="1"/>
          </p:cNvSpPr>
          <p:nvPr>
            <p:ph type="sldNum" idx="11"/>
          </p:nvPr>
        </p:nvSpPr>
        <p:spPr/>
        <p:txBody>
          <a:bodyPr/>
          <a:lstStyle>
            <a:lvl1pPr>
              <a:defRPr/>
            </a:lvl1pPr>
          </a:lstStyle>
          <a:p>
            <a:fld id="{A25337BD-5813-4937-956B-AC2D6C84CFAA}" type="slidenum">
              <a:rPr lang="hu-HU" altLang="hu-HU"/>
              <a:pPr/>
              <a:t>‹#›</a:t>
            </a:fld>
            <a:endParaRPr lang="hu-HU" altLang="hu-HU"/>
          </a:p>
        </p:txBody>
      </p:sp>
      <p:sp>
        <p:nvSpPr>
          <p:cNvPr id="5" name="Dátum helye 4">
            <a:extLst>
              <a:ext uri="{FF2B5EF4-FFF2-40B4-BE49-F238E27FC236}">
                <a16:creationId xmlns:a16="http://schemas.microsoft.com/office/drawing/2014/main" id="{7BE1D18C-1F23-430A-CA8C-FEDAFD84EF6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6568532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FBA31CB0-BC50-2B71-EC86-41ABF78111CE}"/>
              </a:ext>
            </a:extLst>
          </p:cNvPr>
          <p:cNvSpPr>
            <a:spLocks noGrp="1"/>
          </p:cNvSpPr>
          <p:nvPr>
            <p:ph type="ftr" idx="10"/>
          </p:nvPr>
        </p:nvSpPr>
        <p:spPr/>
        <p:txBody>
          <a:bodyPr/>
          <a:lstStyle>
            <a:lvl1pPr>
              <a:defRPr/>
            </a:lvl1pPr>
          </a:lstStyle>
          <a:p>
            <a:endParaRPr lang="hu-HU" altLang="hu-HU"/>
          </a:p>
        </p:txBody>
      </p:sp>
      <p:sp>
        <p:nvSpPr>
          <p:cNvPr id="3" name="Dia számának helye 2">
            <a:extLst>
              <a:ext uri="{FF2B5EF4-FFF2-40B4-BE49-F238E27FC236}">
                <a16:creationId xmlns:a16="http://schemas.microsoft.com/office/drawing/2014/main" id="{7BF72518-5AAE-FE0C-EA90-30CF0A9DA40B}"/>
              </a:ext>
            </a:extLst>
          </p:cNvPr>
          <p:cNvSpPr>
            <a:spLocks noGrp="1"/>
          </p:cNvSpPr>
          <p:nvPr>
            <p:ph type="sldNum" idx="11"/>
          </p:nvPr>
        </p:nvSpPr>
        <p:spPr/>
        <p:txBody>
          <a:bodyPr/>
          <a:lstStyle>
            <a:lvl1pPr>
              <a:defRPr/>
            </a:lvl1pPr>
          </a:lstStyle>
          <a:p>
            <a:fld id="{1BAAF021-4D3B-46C7-B89D-3F3761458323}" type="slidenum">
              <a:rPr lang="hu-HU" altLang="hu-HU"/>
              <a:pPr/>
              <a:t>‹#›</a:t>
            </a:fld>
            <a:endParaRPr lang="hu-HU" altLang="hu-HU"/>
          </a:p>
        </p:txBody>
      </p:sp>
      <p:sp>
        <p:nvSpPr>
          <p:cNvPr id="4" name="Dátum helye 3">
            <a:extLst>
              <a:ext uri="{FF2B5EF4-FFF2-40B4-BE49-F238E27FC236}">
                <a16:creationId xmlns:a16="http://schemas.microsoft.com/office/drawing/2014/main" id="{94A7E558-8E10-B00D-3282-3775052AB796}"/>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325269160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543AAC4-5C61-BC91-8442-8DA73AD2B341}"/>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Tartalom helye 2">
            <a:extLst>
              <a:ext uri="{FF2B5EF4-FFF2-40B4-BE49-F238E27FC236}">
                <a16:creationId xmlns:a16="http://schemas.microsoft.com/office/drawing/2014/main" id="{EFAF48E7-2C68-F156-4FF6-F9A9CFEC20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Szöveg helye 3">
            <a:extLst>
              <a:ext uri="{FF2B5EF4-FFF2-40B4-BE49-F238E27FC236}">
                <a16:creationId xmlns:a16="http://schemas.microsoft.com/office/drawing/2014/main" id="{6C1E3BE5-ECD6-DEF5-46B6-349385797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582D0C61-D16A-C7E6-04BF-D5BD98E063FC}"/>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B3343AEB-3935-2CD1-01C8-0EAC957BC802}"/>
              </a:ext>
            </a:extLst>
          </p:cNvPr>
          <p:cNvSpPr>
            <a:spLocks noGrp="1"/>
          </p:cNvSpPr>
          <p:nvPr>
            <p:ph type="sldNum" idx="11"/>
          </p:nvPr>
        </p:nvSpPr>
        <p:spPr/>
        <p:txBody>
          <a:bodyPr/>
          <a:lstStyle>
            <a:lvl1pPr>
              <a:defRPr/>
            </a:lvl1pPr>
          </a:lstStyle>
          <a:p>
            <a:fld id="{3CA26800-7B38-4D7B-AEDA-E5BC2144AB82}" type="slidenum">
              <a:rPr lang="hu-HU" altLang="hu-HU"/>
              <a:pPr/>
              <a:t>‹#›</a:t>
            </a:fld>
            <a:endParaRPr lang="hu-HU" altLang="hu-HU"/>
          </a:p>
        </p:txBody>
      </p:sp>
      <p:sp>
        <p:nvSpPr>
          <p:cNvPr id="7" name="Dátum helye 6">
            <a:extLst>
              <a:ext uri="{FF2B5EF4-FFF2-40B4-BE49-F238E27FC236}">
                <a16:creationId xmlns:a16="http://schemas.microsoft.com/office/drawing/2014/main" id="{D15034BC-BACA-AD6A-85A8-BC857B23EE6C}"/>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08677681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D2DF74E0-7A2A-AF43-8748-D55DD7EDF9AA}"/>
              </a:ext>
            </a:extLst>
          </p:cNvPr>
          <p:cNvSpPr>
            <a:spLocks noGrp="1"/>
          </p:cNvSpPr>
          <p:nvPr>
            <p:ph type="title"/>
          </p:nvPr>
        </p:nvSpPr>
        <p:spPr>
          <a:xfrm>
            <a:off x="839788" y="457200"/>
            <a:ext cx="3932237" cy="1600200"/>
          </a:xfrm>
        </p:spPr>
        <p:txBody>
          <a:bodyPr anchor="b"/>
          <a:lstStyle>
            <a:lvl1pPr>
              <a:defRPr sz="3200"/>
            </a:lvl1pPr>
          </a:lstStyle>
          <a:p>
            <a:r>
              <a:rPr lang="hu-HU"/>
              <a:t>Mintacím szerkesztése</a:t>
            </a:r>
          </a:p>
        </p:txBody>
      </p:sp>
      <p:sp>
        <p:nvSpPr>
          <p:cNvPr id="3" name="Kép helye 2">
            <a:extLst>
              <a:ext uri="{FF2B5EF4-FFF2-40B4-BE49-F238E27FC236}">
                <a16:creationId xmlns:a16="http://schemas.microsoft.com/office/drawing/2014/main" id="{A287A2D9-1347-4163-BD3A-B85487252B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u-HU"/>
          </a:p>
        </p:txBody>
      </p:sp>
      <p:sp>
        <p:nvSpPr>
          <p:cNvPr id="4" name="Szöveg helye 3">
            <a:extLst>
              <a:ext uri="{FF2B5EF4-FFF2-40B4-BE49-F238E27FC236}">
                <a16:creationId xmlns:a16="http://schemas.microsoft.com/office/drawing/2014/main" id="{72A100E1-8455-0B81-7B0C-C563AFD612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u-HU"/>
              <a:t>Mintaszöveg szerkesztése</a:t>
            </a:r>
          </a:p>
        </p:txBody>
      </p:sp>
      <p:sp>
        <p:nvSpPr>
          <p:cNvPr id="5" name="Élőláb helye 4">
            <a:extLst>
              <a:ext uri="{FF2B5EF4-FFF2-40B4-BE49-F238E27FC236}">
                <a16:creationId xmlns:a16="http://schemas.microsoft.com/office/drawing/2014/main" id="{F96BAC2E-2701-302F-CE44-ACE64BA4D6F5}"/>
              </a:ext>
            </a:extLst>
          </p:cNvPr>
          <p:cNvSpPr>
            <a:spLocks noGrp="1"/>
          </p:cNvSpPr>
          <p:nvPr>
            <p:ph type="ftr" idx="10"/>
          </p:nvPr>
        </p:nvSpPr>
        <p:spPr/>
        <p:txBody>
          <a:bodyPr/>
          <a:lstStyle>
            <a:lvl1pPr>
              <a:defRPr/>
            </a:lvl1pPr>
          </a:lstStyle>
          <a:p>
            <a:endParaRPr lang="hu-HU" altLang="hu-HU"/>
          </a:p>
        </p:txBody>
      </p:sp>
      <p:sp>
        <p:nvSpPr>
          <p:cNvPr id="6" name="Dia számának helye 5">
            <a:extLst>
              <a:ext uri="{FF2B5EF4-FFF2-40B4-BE49-F238E27FC236}">
                <a16:creationId xmlns:a16="http://schemas.microsoft.com/office/drawing/2014/main" id="{5BA944C4-B884-FF25-DF7D-E3A6C49857B2}"/>
              </a:ext>
            </a:extLst>
          </p:cNvPr>
          <p:cNvSpPr>
            <a:spLocks noGrp="1"/>
          </p:cNvSpPr>
          <p:nvPr>
            <p:ph type="sldNum" idx="11"/>
          </p:nvPr>
        </p:nvSpPr>
        <p:spPr/>
        <p:txBody>
          <a:bodyPr/>
          <a:lstStyle>
            <a:lvl1pPr>
              <a:defRPr/>
            </a:lvl1pPr>
          </a:lstStyle>
          <a:p>
            <a:fld id="{BEC663FB-272E-4766-8442-B3E45C58111C}" type="slidenum">
              <a:rPr lang="hu-HU" altLang="hu-HU"/>
              <a:pPr/>
              <a:t>‹#›</a:t>
            </a:fld>
            <a:endParaRPr lang="hu-HU" altLang="hu-HU"/>
          </a:p>
        </p:txBody>
      </p:sp>
      <p:sp>
        <p:nvSpPr>
          <p:cNvPr id="7" name="Dátum helye 6">
            <a:extLst>
              <a:ext uri="{FF2B5EF4-FFF2-40B4-BE49-F238E27FC236}">
                <a16:creationId xmlns:a16="http://schemas.microsoft.com/office/drawing/2014/main" id="{A336A112-F858-39F7-A4F1-387E375A322D}"/>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77776805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02023979-9E01-0787-8CDD-7FB66C0D505B}"/>
              </a:ext>
            </a:extLst>
          </p:cNvPr>
          <p:cNvSpPr>
            <a:spLocks noGrp="1"/>
          </p:cNvSpPr>
          <p:nvPr>
            <p:ph type="title"/>
          </p:nvPr>
        </p:nvSpPr>
        <p:spPr/>
        <p:txBody>
          <a:bodyPr/>
          <a:lstStyle/>
          <a:p>
            <a:r>
              <a:rPr lang="hu-HU"/>
              <a:t>Mintacím szerkesztése</a:t>
            </a:r>
          </a:p>
        </p:txBody>
      </p:sp>
      <p:sp>
        <p:nvSpPr>
          <p:cNvPr id="3" name="Függőleges szöveg helye 2">
            <a:extLst>
              <a:ext uri="{FF2B5EF4-FFF2-40B4-BE49-F238E27FC236}">
                <a16:creationId xmlns:a16="http://schemas.microsoft.com/office/drawing/2014/main" id="{09892726-E6BC-ABFD-4420-A1709AEDEC0C}"/>
              </a:ext>
            </a:extLst>
          </p:cNvPr>
          <p:cNvSpPr>
            <a:spLocks noGrp="1"/>
          </p:cNvSpPr>
          <p:nvPr>
            <p:ph type="body" orient="vert" idx="1"/>
          </p:nvPr>
        </p:nvSpPr>
        <p:spPr/>
        <p:txBody>
          <a:bodyPr vert="eaVe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77CBFCBF-69DB-1D57-BCFC-975CCC3E6D4E}"/>
              </a:ext>
            </a:extLst>
          </p:cNvPr>
          <p:cNvSpPr>
            <a:spLocks noGrp="1"/>
          </p:cNvSpPr>
          <p:nvPr>
            <p:ph type="ftr" idx="10"/>
          </p:nvPr>
        </p:nvSpPr>
        <p:spPr/>
        <p:txBody>
          <a:bodyPr/>
          <a:lstStyle>
            <a:lvl1pPr>
              <a:defRPr/>
            </a:lvl1pPr>
          </a:lstStyle>
          <a:p>
            <a:endParaRPr lang="hu-HU" altLang="hu-HU"/>
          </a:p>
        </p:txBody>
      </p:sp>
      <p:sp>
        <p:nvSpPr>
          <p:cNvPr id="5" name="Dia számának helye 4">
            <a:extLst>
              <a:ext uri="{FF2B5EF4-FFF2-40B4-BE49-F238E27FC236}">
                <a16:creationId xmlns:a16="http://schemas.microsoft.com/office/drawing/2014/main" id="{E8979CF7-E150-5E0E-1AA9-9F6E16F7E488}"/>
              </a:ext>
            </a:extLst>
          </p:cNvPr>
          <p:cNvSpPr>
            <a:spLocks noGrp="1"/>
          </p:cNvSpPr>
          <p:nvPr>
            <p:ph type="sldNum" idx="11"/>
          </p:nvPr>
        </p:nvSpPr>
        <p:spPr/>
        <p:txBody>
          <a:bodyPr/>
          <a:lstStyle>
            <a:lvl1pPr>
              <a:defRPr/>
            </a:lvl1pPr>
          </a:lstStyle>
          <a:p>
            <a:fld id="{06F73E23-4C2E-415E-9468-D3E1F3247C2A}" type="slidenum">
              <a:rPr lang="hu-HU" altLang="hu-HU"/>
              <a:pPr/>
              <a:t>‹#›</a:t>
            </a:fld>
            <a:endParaRPr lang="hu-HU" altLang="hu-HU"/>
          </a:p>
        </p:txBody>
      </p:sp>
      <p:sp>
        <p:nvSpPr>
          <p:cNvPr id="6" name="Dátum helye 5">
            <a:extLst>
              <a:ext uri="{FF2B5EF4-FFF2-40B4-BE49-F238E27FC236}">
                <a16:creationId xmlns:a16="http://schemas.microsoft.com/office/drawing/2014/main" id="{1468CE2F-00C4-EE6C-9F58-CB351F6AF46E}"/>
              </a:ext>
            </a:extLst>
          </p:cNvPr>
          <p:cNvSpPr>
            <a:spLocks noGrp="1"/>
          </p:cNvSpPr>
          <p:nvPr>
            <p:ph type="dt" idx="12"/>
          </p:nvPr>
        </p:nvSpPr>
        <p:spPr/>
        <p:txBody>
          <a:bodyPr/>
          <a:lstStyle>
            <a:lvl1pPr>
              <a:defRPr/>
            </a:lvl1pPr>
          </a:lstStyle>
          <a:p>
            <a:endParaRPr lang="hu-HU" altLang="hu-HU"/>
          </a:p>
        </p:txBody>
      </p:sp>
    </p:spTree>
    <p:extLst>
      <p:ext uri="{BB962C8B-B14F-4D97-AF65-F5344CB8AC3E}">
        <p14:creationId xmlns:p14="http://schemas.microsoft.com/office/powerpoint/2010/main" val="12150185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10.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1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theme" Target="../theme/theme11.xml"/><Relationship Id="rId2" Type="http://schemas.openxmlformats.org/officeDocument/2006/relationships/slideLayout" Target="../slideLayouts/slideLayout113.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theme" Target="../theme/theme12.xml"/><Relationship Id="rId2" Type="http://schemas.openxmlformats.org/officeDocument/2006/relationships/slideLayout" Target="../slideLayouts/slideLayout124.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0" Type="http://schemas.openxmlformats.org/officeDocument/2006/relationships/slideLayout" Target="../slideLayouts/slideLayout132.xml"/><Relationship Id="rId4" Type="http://schemas.openxmlformats.org/officeDocument/2006/relationships/slideLayout" Target="../slideLayouts/slideLayout126.xml"/><Relationship Id="rId9" Type="http://schemas.openxmlformats.org/officeDocument/2006/relationships/slideLayout" Target="../slideLayouts/slideLayout1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1.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theme" Target="../theme/theme13.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2.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theme" Target="../theme/theme14.xml"/><Relationship Id="rId2" Type="http://schemas.openxmlformats.org/officeDocument/2006/relationships/slideLayout" Target="../slideLayouts/slideLayout146.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3.xml"/><Relationship Id="rId3" Type="http://schemas.openxmlformats.org/officeDocument/2006/relationships/slideLayout" Target="../slideLayouts/slideLayout158.xml"/><Relationship Id="rId7" Type="http://schemas.openxmlformats.org/officeDocument/2006/relationships/slideLayout" Target="../slideLayouts/slideLayout162.xml"/><Relationship Id="rId12" Type="http://schemas.openxmlformats.org/officeDocument/2006/relationships/theme" Target="../theme/theme15.xml"/><Relationship Id="rId2" Type="http://schemas.openxmlformats.org/officeDocument/2006/relationships/slideLayout" Target="../slideLayouts/slideLayout157.xml"/><Relationship Id="rId1" Type="http://schemas.openxmlformats.org/officeDocument/2006/relationships/slideLayout" Target="../slideLayouts/slideLayout156.xml"/><Relationship Id="rId6" Type="http://schemas.openxmlformats.org/officeDocument/2006/relationships/slideLayout" Target="../slideLayouts/slideLayout161.xml"/><Relationship Id="rId11" Type="http://schemas.openxmlformats.org/officeDocument/2006/relationships/slideLayout" Target="../slideLayouts/slideLayout166.xml"/><Relationship Id="rId5" Type="http://schemas.openxmlformats.org/officeDocument/2006/relationships/slideLayout" Target="../slideLayouts/slideLayout160.xml"/><Relationship Id="rId10" Type="http://schemas.openxmlformats.org/officeDocument/2006/relationships/slideLayout" Target="../slideLayouts/slideLayout165.xml"/><Relationship Id="rId4" Type="http://schemas.openxmlformats.org/officeDocument/2006/relationships/slideLayout" Target="../slideLayouts/slideLayout159.xml"/><Relationship Id="rId9" Type="http://schemas.openxmlformats.org/officeDocument/2006/relationships/slideLayout" Target="../slideLayouts/slideLayout164.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4.xml"/><Relationship Id="rId3" Type="http://schemas.openxmlformats.org/officeDocument/2006/relationships/slideLayout" Target="../slideLayouts/slideLayout169.xml"/><Relationship Id="rId7" Type="http://schemas.openxmlformats.org/officeDocument/2006/relationships/slideLayout" Target="../slideLayouts/slideLayout173.xml"/><Relationship Id="rId12" Type="http://schemas.openxmlformats.org/officeDocument/2006/relationships/theme" Target="../theme/theme16.xml"/><Relationship Id="rId2" Type="http://schemas.openxmlformats.org/officeDocument/2006/relationships/slideLayout" Target="../slideLayouts/slideLayout168.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0" Type="http://schemas.openxmlformats.org/officeDocument/2006/relationships/slideLayout" Target="../slideLayouts/slideLayout176.xml"/><Relationship Id="rId4" Type="http://schemas.openxmlformats.org/officeDocument/2006/relationships/slideLayout" Target="../slideLayouts/slideLayout170.xml"/><Relationship Id="rId9" Type="http://schemas.openxmlformats.org/officeDocument/2006/relationships/slideLayout" Target="../slideLayouts/slideLayout175.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5.xml"/><Relationship Id="rId3" Type="http://schemas.openxmlformats.org/officeDocument/2006/relationships/slideLayout" Target="../slideLayouts/slideLayout180.xml"/><Relationship Id="rId7" Type="http://schemas.openxmlformats.org/officeDocument/2006/relationships/slideLayout" Target="../slideLayouts/slideLayout184.xml"/><Relationship Id="rId12" Type="http://schemas.openxmlformats.org/officeDocument/2006/relationships/theme" Target="../theme/theme17.xml"/><Relationship Id="rId2" Type="http://schemas.openxmlformats.org/officeDocument/2006/relationships/slideLayout" Target="../slideLayouts/slideLayout179.xml"/><Relationship Id="rId1" Type="http://schemas.openxmlformats.org/officeDocument/2006/relationships/slideLayout" Target="../slideLayouts/slideLayout178.xml"/><Relationship Id="rId6" Type="http://schemas.openxmlformats.org/officeDocument/2006/relationships/slideLayout" Target="../slideLayouts/slideLayout183.xml"/><Relationship Id="rId11" Type="http://schemas.openxmlformats.org/officeDocument/2006/relationships/slideLayout" Target="../slideLayouts/slideLayout188.xml"/><Relationship Id="rId5" Type="http://schemas.openxmlformats.org/officeDocument/2006/relationships/slideLayout" Target="../slideLayouts/slideLayout182.xml"/><Relationship Id="rId10" Type="http://schemas.openxmlformats.org/officeDocument/2006/relationships/slideLayout" Target="../slideLayouts/slideLayout187.xml"/><Relationship Id="rId4" Type="http://schemas.openxmlformats.org/officeDocument/2006/relationships/slideLayout" Target="../slideLayouts/slideLayout181.xml"/><Relationship Id="rId9" Type="http://schemas.openxmlformats.org/officeDocument/2006/relationships/slideLayout" Target="../slideLayouts/slideLayout18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6.xml"/><Relationship Id="rId3" Type="http://schemas.openxmlformats.org/officeDocument/2006/relationships/slideLayout" Target="../slideLayouts/slideLayout191.xml"/><Relationship Id="rId7" Type="http://schemas.openxmlformats.org/officeDocument/2006/relationships/slideLayout" Target="../slideLayouts/slideLayout195.xml"/><Relationship Id="rId12" Type="http://schemas.openxmlformats.org/officeDocument/2006/relationships/theme" Target="../theme/theme18.xml"/><Relationship Id="rId2" Type="http://schemas.openxmlformats.org/officeDocument/2006/relationships/slideLayout" Target="../slideLayouts/slideLayout190.xml"/><Relationship Id="rId1" Type="http://schemas.openxmlformats.org/officeDocument/2006/relationships/slideLayout" Target="../slideLayouts/slideLayout189.xml"/><Relationship Id="rId6" Type="http://schemas.openxmlformats.org/officeDocument/2006/relationships/slideLayout" Target="../slideLayouts/slideLayout194.xml"/><Relationship Id="rId11" Type="http://schemas.openxmlformats.org/officeDocument/2006/relationships/slideLayout" Target="../slideLayouts/slideLayout199.xml"/><Relationship Id="rId5" Type="http://schemas.openxmlformats.org/officeDocument/2006/relationships/slideLayout" Target="../slideLayouts/slideLayout193.xml"/><Relationship Id="rId10" Type="http://schemas.openxmlformats.org/officeDocument/2006/relationships/slideLayout" Target="../slideLayouts/slideLayout198.xml"/><Relationship Id="rId4" Type="http://schemas.openxmlformats.org/officeDocument/2006/relationships/slideLayout" Target="../slideLayouts/slideLayout192.xml"/><Relationship Id="rId9" Type="http://schemas.openxmlformats.org/officeDocument/2006/relationships/slideLayout" Target="../slideLayouts/slideLayout197.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7.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theme" Target="../theme/theme19.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8.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theme" Target="../theme/theme9.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025" name="Group 1">
            <a:extLst>
              <a:ext uri="{FF2B5EF4-FFF2-40B4-BE49-F238E27FC236}">
                <a16:creationId xmlns:a16="http://schemas.microsoft.com/office/drawing/2014/main" id="{9DE2210B-EEAB-C44E-4188-22C0F4041C22}"/>
              </a:ext>
            </a:extLst>
          </p:cNvPr>
          <p:cNvGrpSpPr>
            <a:grpSpLocks/>
          </p:cNvGrpSpPr>
          <p:nvPr/>
        </p:nvGrpSpPr>
        <p:grpSpPr bwMode="auto">
          <a:xfrm>
            <a:off x="9205913" y="2963863"/>
            <a:ext cx="2981325" cy="3208337"/>
            <a:chOff x="5799" y="1867"/>
            <a:chExt cx="1878" cy="2021"/>
          </a:xfrm>
        </p:grpSpPr>
        <p:cxnSp>
          <p:nvCxnSpPr>
            <p:cNvPr id="1026" name="AutoShape 2">
              <a:extLst>
                <a:ext uri="{FF2B5EF4-FFF2-40B4-BE49-F238E27FC236}">
                  <a16:creationId xmlns:a16="http://schemas.microsoft.com/office/drawing/2014/main" id="{0C150CCA-041C-F4C5-462E-9F937C69A705}"/>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7" name="AutoShape 3">
              <a:extLst>
                <a:ext uri="{FF2B5EF4-FFF2-40B4-BE49-F238E27FC236}">
                  <a16:creationId xmlns:a16="http://schemas.microsoft.com/office/drawing/2014/main" id="{16F7940F-7CC8-83D4-646A-511E4DEAAD6F}"/>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8" name="AutoShape 4">
              <a:extLst>
                <a:ext uri="{FF2B5EF4-FFF2-40B4-BE49-F238E27FC236}">
                  <a16:creationId xmlns:a16="http://schemas.microsoft.com/office/drawing/2014/main" id="{6A8C356F-C745-2736-3A8B-FB085D0C7F4B}"/>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9" name="AutoShape 5">
              <a:extLst>
                <a:ext uri="{FF2B5EF4-FFF2-40B4-BE49-F238E27FC236}">
                  <a16:creationId xmlns:a16="http://schemas.microsoft.com/office/drawing/2014/main" id="{F10E07E6-7E07-500B-BF16-7B5A2B79ECE8}"/>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0" name="AutoShape 6">
              <a:extLst>
                <a:ext uri="{FF2B5EF4-FFF2-40B4-BE49-F238E27FC236}">
                  <a16:creationId xmlns:a16="http://schemas.microsoft.com/office/drawing/2014/main" id="{6CFE2BA3-FDCA-5C73-2BBB-FFF6067FC8FD}"/>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1031" name="AutoShape 7">
            <a:extLst>
              <a:ext uri="{FF2B5EF4-FFF2-40B4-BE49-F238E27FC236}">
                <a16:creationId xmlns:a16="http://schemas.microsoft.com/office/drawing/2014/main" id="{1A6FF270-FDE8-5AB2-A733-2609ED6A0E48}"/>
              </a:ext>
            </a:extLst>
          </p:cNvPr>
          <p:cNvCxnSpPr>
            <a:cxnSpLocks noChangeShapeType="1"/>
          </p:cNvCxnSpPr>
          <p:nvPr/>
        </p:nvCxnSpPr>
        <p:spPr bwMode="auto">
          <a:xfrm flipH="1">
            <a:off x="8228013" y="7938"/>
            <a:ext cx="3810000" cy="3811587"/>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2" name="AutoShape 8">
            <a:extLst>
              <a:ext uri="{FF2B5EF4-FFF2-40B4-BE49-F238E27FC236}">
                <a16:creationId xmlns:a16="http://schemas.microsoft.com/office/drawing/2014/main" id="{008C1518-95A1-804D-EDBA-3B5D9FCBA986}"/>
              </a:ext>
            </a:extLst>
          </p:cNvPr>
          <p:cNvCxnSpPr>
            <a:cxnSpLocks noChangeShapeType="1"/>
          </p:cNvCxnSpPr>
          <p:nvPr/>
        </p:nvCxnSpPr>
        <p:spPr bwMode="auto">
          <a:xfrm flipH="1">
            <a:off x="6108700" y="92075"/>
            <a:ext cx="6080125" cy="6081713"/>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3" name="AutoShape 9">
            <a:extLst>
              <a:ext uri="{FF2B5EF4-FFF2-40B4-BE49-F238E27FC236}">
                <a16:creationId xmlns:a16="http://schemas.microsoft.com/office/drawing/2014/main" id="{CDA6ADCB-AC64-C316-897A-F1EE22C9C2BA}"/>
              </a:ext>
            </a:extLst>
          </p:cNvPr>
          <p:cNvCxnSpPr>
            <a:cxnSpLocks noChangeShapeType="1"/>
          </p:cNvCxnSpPr>
          <p:nvPr/>
        </p:nvCxnSpPr>
        <p:spPr bwMode="auto">
          <a:xfrm flipH="1">
            <a:off x="7235825" y="228600"/>
            <a:ext cx="4953000" cy="4954588"/>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4" name="AutoShape 10">
            <a:extLst>
              <a:ext uri="{FF2B5EF4-FFF2-40B4-BE49-F238E27FC236}">
                <a16:creationId xmlns:a16="http://schemas.microsoft.com/office/drawing/2014/main" id="{0E23429F-C8C6-BEC0-BA7D-AC4BD75F5DCF}"/>
              </a:ext>
            </a:extLst>
          </p:cNvPr>
          <p:cNvCxnSpPr>
            <a:cxnSpLocks noChangeShapeType="1"/>
          </p:cNvCxnSpPr>
          <p:nvPr/>
        </p:nvCxnSpPr>
        <p:spPr bwMode="auto">
          <a:xfrm flipH="1">
            <a:off x="7335838" y="31750"/>
            <a:ext cx="4852987" cy="4854575"/>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5" name="AutoShape 11">
            <a:extLst>
              <a:ext uri="{FF2B5EF4-FFF2-40B4-BE49-F238E27FC236}">
                <a16:creationId xmlns:a16="http://schemas.microsoft.com/office/drawing/2014/main" id="{6C46F53D-57A0-B0F5-1BDE-EEA2C591E01A}"/>
              </a:ext>
            </a:extLst>
          </p:cNvPr>
          <p:cNvCxnSpPr>
            <a:cxnSpLocks noChangeShapeType="1"/>
          </p:cNvCxnSpPr>
          <p:nvPr/>
        </p:nvCxnSpPr>
        <p:spPr bwMode="auto">
          <a:xfrm flipH="1">
            <a:off x="7845425" y="609600"/>
            <a:ext cx="4343400" cy="4344988"/>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36" name="Rectangle 12">
            <a:extLst>
              <a:ext uri="{FF2B5EF4-FFF2-40B4-BE49-F238E27FC236}">
                <a16:creationId xmlns:a16="http://schemas.microsoft.com/office/drawing/2014/main" id="{C032D94D-EE65-0252-450A-F09DEA23829E}"/>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037" name="Rectangle 13">
            <a:extLst>
              <a:ext uri="{FF2B5EF4-FFF2-40B4-BE49-F238E27FC236}">
                <a16:creationId xmlns:a16="http://schemas.microsoft.com/office/drawing/2014/main" id="{157D110F-13B0-898E-2B45-7A100C1BEE58}"/>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038" name="Rectangle 14">
            <a:extLst>
              <a:ext uri="{FF2B5EF4-FFF2-40B4-BE49-F238E27FC236}">
                <a16:creationId xmlns:a16="http://schemas.microsoft.com/office/drawing/2014/main" id="{0C1EF61D-8593-C2B2-462D-3E0CAC2E770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1B8CECF0-9A90-48E0-A7F4-7329FEB2F61D}" type="slidenum">
              <a:rPr lang="hu-HU" altLang="hu-HU"/>
              <a:pPr/>
              <a:t>‹#›</a:t>
            </a:fld>
            <a:endParaRPr lang="hu-HU" altLang="hu-HU"/>
          </a:p>
        </p:txBody>
      </p:sp>
      <p:sp>
        <p:nvSpPr>
          <p:cNvPr id="1039" name="Rectangle 15">
            <a:extLst>
              <a:ext uri="{FF2B5EF4-FFF2-40B4-BE49-F238E27FC236}">
                <a16:creationId xmlns:a16="http://schemas.microsoft.com/office/drawing/2014/main" id="{19CC972F-0C36-5535-E950-26328EF9284B}"/>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040" name="Rectangle 16">
            <a:extLst>
              <a:ext uri="{FF2B5EF4-FFF2-40B4-BE49-F238E27FC236}">
                <a16:creationId xmlns:a16="http://schemas.microsoft.com/office/drawing/2014/main" id="{229C0B59-477F-714C-4B3F-92B7E07DFE74}"/>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876" r:id="rId12"/>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0241" name="Group 1">
            <a:extLst>
              <a:ext uri="{FF2B5EF4-FFF2-40B4-BE49-F238E27FC236}">
                <a16:creationId xmlns:a16="http://schemas.microsoft.com/office/drawing/2014/main" id="{0C5FBCD5-491D-3754-2A6E-93807043E0A8}"/>
              </a:ext>
            </a:extLst>
          </p:cNvPr>
          <p:cNvGrpSpPr>
            <a:grpSpLocks/>
          </p:cNvGrpSpPr>
          <p:nvPr/>
        </p:nvGrpSpPr>
        <p:grpSpPr bwMode="auto">
          <a:xfrm>
            <a:off x="9205913" y="2963863"/>
            <a:ext cx="2981325" cy="3208337"/>
            <a:chOff x="5799" y="1867"/>
            <a:chExt cx="1878" cy="2021"/>
          </a:xfrm>
        </p:grpSpPr>
        <p:cxnSp>
          <p:nvCxnSpPr>
            <p:cNvPr id="10242" name="AutoShape 2">
              <a:extLst>
                <a:ext uri="{FF2B5EF4-FFF2-40B4-BE49-F238E27FC236}">
                  <a16:creationId xmlns:a16="http://schemas.microsoft.com/office/drawing/2014/main" id="{D1881E0F-5722-081D-9079-FE4C1DD602E0}"/>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3" name="AutoShape 3">
              <a:extLst>
                <a:ext uri="{FF2B5EF4-FFF2-40B4-BE49-F238E27FC236}">
                  <a16:creationId xmlns:a16="http://schemas.microsoft.com/office/drawing/2014/main" id="{6D762795-84C5-B5E4-E1D4-C5E51F06C8A8}"/>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4" name="AutoShape 4">
              <a:extLst>
                <a:ext uri="{FF2B5EF4-FFF2-40B4-BE49-F238E27FC236}">
                  <a16:creationId xmlns:a16="http://schemas.microsoft.com/office/drawing/2014/main" id="{4828CDCF-45B0-1A7E-B2B7-03C3030D7FAD}"/>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5" name="AutoShape 5">
              <a:extLst>
                <a:ext uri="{FF2B5EF4-FFF2-40B4-BE49-F238E27FC236}">
                  <a16:creationId xmlns:a16="http://schemas.microsoft.com/office/drawing/2014/main" id="{C5B571DD-090E-D25D-A173-C9FCCD692BAE}"/>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46" name="AutoShape 6">
              <a:extLst>
                <a:ext uri="{FF2B5EF4-FFF2-40B4-BE49-F238E27FC236}">
                  <a16:creationId xmlns:a16="http://schemas.microsoft.com/office/drawing/2014/main" id="{012DD8E6-A90D-94BA-155E-25FF10674A94}"/>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0247" name="Rectangle 7">
            <a:extLst>
              <a:ext uri="{FF2B5EF4-FFF2-40B4-BE49-F238E27FC236}">
                <a16:creationId xmlns:a16="http://schemas.microsoft.com/office/drawing/2014/main" id="{7457C355-C134-B087-315F-54A97800D648}"/>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0248" name="Rectangle 8">
            <a:extLst>
              <a:ext uri="{FF2B5EF4-FFF2-40B4-BE49-F238E27FC236}">
                <a16:creationId xmlns:a16="http://schemas.microsoft.com/office/drawing/2014/main" id="{04901917-D39A-424B-258A-0A98B79BEFF3}"/>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0249" name="Rectangle 9">
            <a:extLst>
              <a:ext uri="{FF2B5EF4-FFF2-40B4-BE49-F238E27FC236}">
                <a16:creationId xmlns:a16="http://schemas.microsoft.com/office/drawing/2014/main" id="{3092CC96-852C-93EE-189A-4A57EBBC2DAA}"/>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0250" name="Rectangle 10">
            <a:extLst>
              <a:ext uri="{FF2B5EF4-FFF2-40B4-BE49-F238E27FC236}">
                <a16:creationId xmlns:a16="http://schemas.microsoft.com/office/drawing/2014/main" id="{59C48D85-F793-3B5E-4965-044432132716}"/>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A58A3699-CEBB-4261-B428-52AEA3DEFA41}" type="slidenum">
              <a:rPr lang="hu-HU" altLang="hu-HU"/>
              <a:pPr/>
              <a:t>‹#›</a:t>
            </a:fld>
            <a:endParaRPr lang="hu-HU" altLang="hu-HU"/>
          </a:p>
        </p:txBody>
      </p:sp>
      <p:sp>
        <p:nvSpPr>
          <p:cNvPr id="10251" name="Rectangle 11">
            <a:extLst>
              <a:ext uri="{FF2B5EF4-FFF2-40B4-BE49-F238E27FC236}">
                <a16:creationId xmlns:a16="http://schemas.microsoft.com/office/drawing/2014/main" id="{645EBDA9-6223-7977-AB3B-8C62B7AB418D}"/>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1265" name="Group 1">
            <a:extLst>
              <a:ext uri="{FF2B5EF4-FFF2-40B4-BE49-F238E27FC236}">
                <a16:creationId xmlns:a16="http://schemas.microsoft.com/office/drawing/2014/main" id="{13B3DF57-9210-DC18-B250-FFB4788CBB3C}"/>
              </a:ext>
            </a:extLst>
          </p:cNvPr>
          <p:cNvGrpSpPr>
            <a:grpSpLocks/>
          </p:cNvGrpSpPr>
          <p:nvPr/>
        </p:nvGrpSpPr>
        <p:grpSpPr bwMode="auto">
          <a:xfrm>
            <a:off x="9205913" y="2963863"/>
            <a:ext cx="2981325" cy="3208337"/>
            <a:chOff x="5799" y="1867"/>
            <a:chExt cx="1878" cy="2021"/>
          </a:xfrm>
        </p:grpSpPr>
        <p:cxnSp>
          <p:nvCxnSpPr>
            <p:cNvPr id="11266" name="AutoShape 2">
              <a:extLst>
                <a:ext uri="{FF2B5EF4-FFF2-40B4-BE49-F238E27FC236}">
                  <a16:creationId xmlns:a16="http://schemas.microsoft.com/office/drawing/2014/main" id="{C6FDBAA8-A569-7F03-6601-EFA6E3FBD30B}"/>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267" name="AutoShape 3">
              <a:extLst>
                <a:ext uri="{FF2B5EF4-FFF2-40B4-BE49-F238E27FC236}">
                  <a16:creationId xmlns:a16="http://schemas.microsoft.com/office/drawing/2014/main" id="{CB2E2C16-F1F0-8B3B-0F23-85A04C6BF697}"/>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268" name="AutoShape 4">
              <a:extLst>
                <a:ext uri="{FF2B5EF4-FFF2-40B4-BE49-F238E27FC236}">
                  <a16:creationId xmlns:a16="http://schemas.microsoft.com/office/drawing/2014/main" id="{358FF14D-FDA6-02F9-7ADC-02C8DC3ED9BC}"/>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269" name="AutoShape 5">
              <a:extLst>
                <a:ext uri="{FF2B5EF4-FFF2-40B4-BE49-F238E27FC236}">
                  <a16:creationId xmlns:a16="http://schemas.microsoft.com/office/drawing/2014/main" id="{E44B52B7-4A0A-4CBE-CD38-6C125D6074C3}"/>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1270" name="AutoShape 6">
              <a:extLst>
                <a:ext uri="{FF2B5EF4-FFF2-40B4-BE49-F238E27FC236}">
                  <a16:creationId xmlns:a16="http://schemas.microsoft.com/office/drawing/2014/main" id="{4833F633-D920-BC43-9C6F-3699F1F2A2EE}"/>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1271" name="Rectangle 7">
            <a:extLst>
              <a:ext uri="{FF2B5EF4-FFF2-40B4-BE49-F238E27FC236}">
                <a16:creationId xmlns:a16="http://schemas.microsoft.com/office/drawing/2014/main" id="{F5F40D76-0F26-8CA5-6C61-AB5E2E5EFAAC}"/>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1272" name="Rectangle 8">
            <a:extLst>
              <a:ext uri="{FF2B5EF4-FFF2-40B4-BE49-F238E27FC236}">
                <a16:creationId xmlns:a16="http://schemas.microsoft.com/office/drawing/2014/main" id="{86B9C563-5B87-EDA0-4EC4-482E28754BEC}"/>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1273" name="Rectangle 9">
            <a:extLst>
              <a:ext uri="{FF2B5EF4-FFF2-40B4-BE49-F238E27FC236}">
                <a16:creationId xmlns:a16="http://schemas.microsoft.com/office/drawing/2014/main" id="{534C5023-6ED0-2DD2-7F96-6AA689AD7F0D}"/>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1274" name="Rectangle 10">
            <a:extLst>
              <a:ext uri="{FF2B5EF4-FFF2-40B4-BE49-F238E27FC236}">
                <a16:creationId xmlns:a16="http://schemas.microsoft.com/office/drawing/2014/main" id="{9DACA4CA-BC4D-CA0A-8B23-CCB0ED596A42}"/>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F247D38F-A192-45B5-89C2-52E07E3B3396}" type="slidenum">
              <a:rPr lang="hu-HU" altLang="hu-HU"/>
              <a:pPr/>
              <a:t>‹#›</a:t>
            </a:fld>
            <a:endParaRPr lang="hu-HU" altLang="hu-HU"/>
          </a:p>
        </p:txBody>
      </p:sp>
      <p:sp>
        <p:nvSpPr>
          <p:cNvPr id="11275" name="Rectangle 11">
            <a:extLst>
              <a:ext uri="{FF2B5EF4-FFF2-40B4-BE49-F238E27FC236}">
                <a16:creationId xmlns:a16="http://schemas.microsoft.com/office/drawing/2014/main" id="{CA01C02D-074A-515E-7F2A-9FA4EF356C0D}"/>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2289" name="Group 1">
            <a:extLst>
              <a:ext uri="{FF2B5EF4-FFF2-40B4-BE49-F238E27FC236}">
                <a16:creationId xmlns:a16="http://schemas.microsoft.com/office/drawing/2014/main" id="{F56EF64D-A09E-6010-5222-E152F4CE493D}"/>
              </a:ext>
            </a:extLst>
          </p:cNvPr>
          <p:cNvGrpSpPr>
            <a:grpSpLocks/>
          </p:cNvGrpSpPr>
          <p:nvPr/>
        </p:nvGrpSpPr>
        <p:grpSpPr bwMode="auto">
          <a:xfrm>
            <a:off x="9205913" y="2963863"/>
            <a:ext cx="2981325" cy="3208337"/>
            <a:chOff x="5799" y="1867"/>
            <a:chExt cx="1878" cy="2021"/>
          </a:xfrm>
        </p:grpSpPr>
        <p:cxnSp>
          <p:nvCxnSpPr>
            <p:cNvPr id="12290" name="AutoShape 2">
              <a:extLst>
                <a:ext uri="{FF2B5EF4-FFF2-40B4-BE49-F238E27FC236}">
                  <a16:creationId xmlns:a16="http://schemas.microsoft.com/office/drawing/2014/main" id="{FB30F09D-621D-9F07-72BA-E99CFB3B1BCD}"/>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291" name="AutoShape 3">
              <a:extLst>
                <a:ext uri="{FF2B5EF4-FFF2-40B4-BE49-F238E27FC236}">
                  <a16:creationId xmlns:a16="http://schemas.microsoft.com/office/drawing/2014/main" id="{DC13DF35-07C8-5576-4F73-9151C7F710E5}"/>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292" name="AutoShape 4">
              <a:extLst>
                <a:ext uri="{FF2B5EF4-FFF2-40B4-BE49-F238E27FC236}">
                  <a16:creationId xmlns:a16="http://schemas.microsoft.com/office/drawing/2014/main" id="{DC62D09E-8841-F1FB-F949-C3ECA8356EB2}"/>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293" name="AutoShape 5">
              <a:extLst>
                <a:ext uri="{FF2B5EF4-FFF2-40B4-BE49-F238E27FC236}">
                  <a16:creationId xmlns:a16="http://schemas.microsoft.com/office/drawing/2014/main" id="{91192FE1-452C-03D0-2293-8910A8B52867}"/>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294" name="AutoShape 6">
              <a:extLst>
                <a:ext uri="{FF2B5EF4-FFF2-40B4-BE49-F238E27FC236}">
                  <a16:creationId xmlns:a16="http://schemas.microsoft.com/office/drawing/2014/main" id="{E53657F7-5BDF-CB25-E406-CC92529559AC}"/>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2295" name="Rectangle 7">
            <a:extLst>
              <a:ext uri="{FF2B5EF4-FFF2-40B4-BE49-F238E27FC236}">
                <a16:creationId xmlns:a16="http://schemas.microsoft.com/office/drawing/2014/main" id="{1A0A9C3A-7741-0B2C-7A51-1A272D942B4F}"/>
              </a:ext>
            </a:extLst>
          </p:cNvPr>
          <p:cNvSpPr>
            <a:spLocks noChangeArrowheads="1"/>
          </p:cNvSpPr>
          <p:nvPr/>
        </p:nvSpPr>
        <p:spPr bwMode="auto">
          <a:xfrm>
            <a:off x="531813" y="812800"/>
            <a:ext cx="60801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nSpc>
                <a:spcPct val="100000"/>
              </a:lnSpc>
            </a:pPr>
            <a:r>
              <a:rPr lang="en-US" altLang="hu-HU" sz="8000">
                <a:solidFill>
                  <a:srgbClr val="FFFFFF"/>
                </a:solidFill>
                <a:latin typeface="Century Gothic" panose="020B0502020202020204" pitchFamily="34" charset="0"/>
                <a:cs typeface="DejaVu Sans" charset="0"/>
              </a:rPr>
              <a:t>“</a:t>
            </a:r>
          </a:p>
        </p:txBody>
      </p:sp>
      <p:sp>
        <p:nvSpPr>
          <p:cNvPr id="12296" name="Rectangle 8">
            <a:extLst>
              <a:ext uri="{FF2B5EF4-FFF2-40B4-BE49-F238E27FC236}">
                <a16:creationId xmlns:a16="http://schemas.microsoft.com/office/drawing/2014/main" id="{8F1A99B3-9C7C-B071-15C2-E597897A9763}"/>
              </a:ext>
            </a:extLst>
          </p:cNvPr>
          <p:cNvSpPr>
            <a:spLocks noChangeArrowheads="1"/>
          </p:cNvSpPr>
          <p:nvPr/>
        </p:nvSpPr>
        <p:spPr bwMode="auto">
          <a:xfrm>
            <a:off x="10285413" y="2768600"/>
            <a:ext cx="60801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r">
              <a:lnSpc>
                <a:spcPct val="100000"/>
              </a:lnSpc>
            </a:pPr>
            <a:r>
              <a:rPr lang="en-US" altLang="hu-HU" sz="8000">
                <a:solidFill>
                  <a:srgbClr val="FFFFFF"/>
                </a:solidFill>
                <a:latin typeface="Century Gothic" panose="020B0502020202020204" pitchFamily="34" charset="0"/>
                <a:cs typeface="DejaVu Sans" charset="0"/>
              </a:rPr>
              <a:t>”</a:t>
            </a:r>
          </a:p>
        </p:txBody>
      </p:sp>
      <p:sp>
        <p:nvSpPr>
          <p:cNvPr id="12297" name="Rectangle 9">
            <a:extLst>
              <a:ext uri="{FF2B5EF4-FFF2-40B4-BE49-F238E27FC236}">
                <a16:creationId xmlns:a16="http://schemas.microsoft.com/office/drawing/2014/main" id="{B1B3552E-B691-C16E-9BB3-65DFC2F21A29}"/>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2298" name="Rectangle 10">
            <a:extLst>
              <a:ext uri="{FF2B5EF4-FFF2-40B4-BE49-F238E27FC236}">
                <a16:creationId xmlns:a16="http://schemas.microsoft.com/office/drawing/2014/main" id="{3655B404-2F6B-B5D1-47BD-3C3D7896F4B5}"/>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2299" name="Rectangle 11">
            <a:extLst>
              <a:ext uri="{FF2B5EF4-FFF2-40B4-BE49-F238E27FC236}">
                <a16:creationId xmlns:a16="http://schemas.microsoft.com/office/drawing/2014/main" id="{3A6D05C4-4D1D-42ED-5A27-11F4763E1CD5}"/>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2300" name="Rectangle 12">
            <a:extLst>
              <a:ext uri="{FF2B5EF4-FFF2-40B4-BE49-F238E27FC236}">
                <a16:creationId xmlns:a16="http://schemas.microsoft.com/office/drawing/2014/main" id="{0B2D35FA-1429-B81D-91E0-C1BCFB10B620}"/>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9A08B683-EA2A-42A7-9762-10E66D2A8B42}" type="slidenum">
              <a:rPr lang="hu-HU" altLang="hu-HU"/>
              <a:pPr/>
              <a:t>‹#›</a:t>
            </a:fld>
            <a:endParaRPr lang="hu-HU" altLang="hu-HU"/>
          </a:p>
        </p:txBody>
      </p:sp>
      <p:sp>
        <p:nvSpPr>
          <p:cNvPr id="12301" name="Rectangle 13">
            <a:extLst>
              <a:ext uri="{FF2B5EF4-FFF2-40B4-BE49-F238E27FC236}">
                <a16:creationId xmlns:a16="http://schemas.microsoft.com/office/drawing/2014/main" id="{CE719043-5C9F-D70A-F650-40DD40BDCBFB}"/>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3313" name="Group 1">
            <a:extLst>
              <a:ext uri="{FF2B5EF4-FFF2-40B4-BE49-F238E27FC236}">
                <a16:creationId xmlns:a16="http://schemas.microsoft.com/office/drawing/2014/main" id="{4D47E2C5-15AC-0730-CBA2-9939B4DE28ED}"/>
              </a:ext>
            </a:extLst>
          </p:cNvPr>
          <p:cNvGrpSpPr>
            <a:grpSpLocks/>
          </p:cNvGrpSpPr>
          <p:nvPr/>
        </p:nvGrpSpPr>
        <p:grpSpPr bwMode="auto">
          <a:xfrm>
            <a:off x="9205913" y="2963863"/>
            <a:ext cx="2981325" cy="3208337"/>
            <a:chOff x="5799" y="1867"/>
            <a:chExt cx="1878" cy="2021"/>
          </a:xfrm>
        </p:grpSpPr>
        <p:cxnSp>
          <p:nvCxnSpPr>
            <p:cNvPr id="13314" name="AutoShape 2">
              <a:extLst>
                <a:ext uri="{FF2B5EF4-FFF2-40B4-BE49-F238E27FC236}">
                  <a16:creationId xmlns:a16="http://schemas.microsoft.com/office/drawing/2014/main" id="{DE4D086F-CFE2-3C62-4C88-D23A80372744}"/>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315" name="AutoShape 3">
              <a:extLst>
                <a:ext uri="{FF2B5EF4-FFF2-40B4-BE49-F238E27FC236}">
                  <a16:creationId xmlns:a16="http://schemas.microsoft.com/office/drawing/2014/main" id="{B1C40FE1-5C94-2836-67A9-EB5E0C3FDD9C}"/>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316" name="AutoShape 4">
              <a:extLst>
                <a:ext uri="{FF2B5EF4-FFF2-40B4-BE49-F238E27FC236}">
                  <a16:creationId xmlns:a16="http://schemas.microsoft.com/office/drawing/2014/main" id="{5FD61B63-E7FB-84C0-6301-BD343A0A52B6}"/>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317" name="AutoShape 5">
              <a:extLst>
                <a:ext uri="{FF2B5EF4-FFF2-40B4-BE49-F238E27FC236}">
                  <a16:creationId xmlns:a16="http://schemas.microsoft.com/office/drawing/2014/main" id="{1E23F817-1100-CE28-BAF2-AD2CEEAF56C0}"/>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3318" name="AutoShape 6">
              <a:extLst>
                <a:ext uri="{FF2B5EF4-FFF2-40B4-BE49-F238E27FC236}">
                  <a16:creationId xmlns:a16="http://schemas.microsoft.com/office/drawing/2014/main" id="{46D5F3ED-A51E-ADD7-2BD7-9F00B6101238}"/>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3319" name="Rectangle 7">
            <a:extLst>
              <a:ext uri="{FF2B5EF4-FFF2-40B4-BE49-F238E27FC236}">
                <a16:creationId xmlns:a16="http://schemas.microsoft.com/office/drawing/2014/main" id="{6ACC5B4F-ABC2-71E4-9152-ED405641A336}"/>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3320" name="Rectangle 8">
            <a:extLst>
              <a:ext uri="{FF2B5EF4-FFF2-40B4-BE49-F238E27FC236}">
                <a16:creationId xmlns:a16="http://schemas.microsoft.com/office/drawing/2014/main" id="{F8B6A685-40D3-E835-3CDF-5FC70938681E}"/>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3321" name="Rectangle 9">
            <a:extLst>
              <a:ext uri="{FF2B5EF4-FFF2-40B4-BE49-F238E27FC236}">
                <a16:creationId xmlns:a16="http://schemas.microsoft.com/office/drawing/2014/main" id="{A7325C6B-4F7E-DB42-1276-4070F1BC0562}"/>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3322" name="Rectangle 10">
            <a:extLst>
              <a:ext uri="{FF2B5EF4-FFF2-40B4-BE49-F238E27FC236}">
                <a16:creationId xmlns:a16="http://schemas.microsoft.com/office/drawing/2014/main" id="{07A4F320-9BA3-D22D-1DB9-A9FB92327EA1}"/>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31A15FED-EE0C-4887-872A-62111A8D97CA}" type="slidenum">
              <a:rPr lang="hu-HU" altLang="hu-HU"/>
              <a:pPr/>
              <a:t>‹#›</a:t>
            </a:fld>
            <a:endParaRPr lang="hu-HU" altLang="hu-HU"/>
          </a:p>
        </p:txBody>
      </p:sp>
      <p:sp>
        <p:nvSpPr>
          <p:cNvPr id="13323" name="Rectangle 11">
            <a:extLst>
              <a:ext uri="{FF2B5EF4-FFF2-40B4-BE49-F238E27FC236}">
                <a16:creationId xmlns:a16="http://schemas.microsoft.com/office/drawing/2014/main" id="{E4B142CE-1840-1EAA-9340-A045F662E33E}"/>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4337" name="Group 1">
            <a:extLst>
              <a:ext uri="{FF2B5EF4-FFF2-40B4-BE49-F238E27FC236}">
                <a16:creationId xmlns:a16="http://schemas.microsoft.com/office/drawing/2014/main" id="{C5CDC945-2124-E12F-3608-5BC9873EAD26}"/>
              </a:ext>
            </a:extLst>
          </p:cNvPr>
          <p:cNvGrpSpPr>
            <a:grpSpLocks/>
          </p:cNvGrpSpPr>
          <p:nvPr/>
        </p:nvGrpSpPr>
        <p:grpSpPr bwMode="auto">
          <a:xfrm>
            <a:off x="9205913" y="2963863"/>
            <a:ext cx="2981325" cy="3208337"/>
            <a:chOff x="5799" y="1867"/>
            <a:chExt cx="1878" cy="2021"/>
          </a:xfrm>
        </p:grpSpPr>
        <p:cxnSp>
          <p:nvCxnSpPr>
            <p:cNvPr id="14338" name="AutoShape 2">
              <a:extLst>
                <a:ext uri="{FF2B5EF4-FFF2-40B4-BE49-F238E27FC236}">
                  <a16:creationId xmlns:a16="http://schemas.microsoft.com/office/drawing/2014/main" id="{5575985F-B1E3-8FE2-ACB0-60C3BBA4C8B7}"/>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39" name="AutoShape 3">
              <a:extLst>
                <a:ext uri="{FF2B5EF4-FFF2-40B4-BE49-F238E27FC236}">
                  <a16:creationId xmlns:a16="http://schemas.microsoft.com/office/drawing/2014/main" id="{43AD8934-DD48-FAFA-1E98-FD0A8588E6D6}"/>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40" name="AutoShape 4">
              <a:extLst>
                <a:ext uri="{FF2B5EF4-FFF2-40B4-BE49-F238E27FC236}">
                  <a16:creationId xmlns:a16="http://schemas.microsoft.com/office/drawing/2014/main" id="{99F73446-F64E-1394-5D93-7E5677C71BD0}"/>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41" name="AutoShape 5">
              <a:extLst>
                <a:ext uri="{FF2B5EF4-FFF2-40B4-BE49-F238E27FC236}">
                  <a16:creationId xmlns:a16="http://schemas.microsoft.com/office/drawing/2014/main" id="{505752DC-2440-CFC5-1F76-D95ECC676771}"/>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4342" name="AutoShape 6">
              <a:extLst>
                <a:ext uri="{FF2B5EF4-FFF2-40B4-BE49-F238E27FC236}">
                  <a16:creationId xmlns:a16="http://schemas.microsoft.com/office/drawing/2014/main" id="{BEF6A07A-4A29-007D-FB47-A6E63951890B}"/>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4343" name="Rectangle 7">
            <a:extLst>
              <a:ext uri="{FF2B5EF4-FFF2-40B4-BE49-F238E27FC236}">
                <a16:creationId xmlns:a16="http://schemas.microsoft.com/office/drawing/2014/main" id="{C7416F54-0316-9E7C-28B8-8FD0CD7DD0E1}"/>
              </a:ext>
            </a:extLst>
          </p:cNvPr>
          <p:cNvSpPr>
            <a:spLocks noChangeArrowheads="1"/>
          </p:cNvSpPr>
          <p:nvPr/>
        </p:nvSpPr>
        <p:spPr bwMode="auto">
          <a:xfrm>
            <a:off x="531813" y="812800"/>
            <a:ext cx="60801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nSpc>
                <a:spcPct val="100000"/>
              </a:lnSpc>
            </a:pPr>
            <a:r>
              <a:rPr lang="en-US" altLang="hu-HU" sz="8000">
                <a:solidFill>
                  <a:srgbClr val="FFFFFF"/>
                </a:solidFill>
                <a:latin typeface="Century Gothic" panose="020B0502020202020204" pitchFamily="34" charset="0"/>
                <a:cs typeface="DejaVu Sans" charset="0"/>
              </a:rPr>
              <a:t>“</a:t>
            </a:r>
          </a:p>
        </p:txBody>
      </p:sp>
      <p:sp>
        <p:nvSpPr>
          <p:cNvPr id="14344" name="Rectangle 8">
            <a:extLst>
              <a:ext uri="{FF2B5EF4-FFF2-40B4-BE49-F238E27FC236}">
                <a16:creationId xmlns:a16="http://schemas.microsoft.com/office/drawing/2014/main" id="{C2EA4097-CD36-7D5E-B25E-29AB6A2D8B8D}"/>
              </a:ext>
            </a:extLst>
          </p:cNvPr>
          <p:cNvSpPr>
            <a:spLocks noChangeArrowheads="1"/>
          </p:cNvSpPr>
          <p:nvPr/>
        </p:nvSpPr>
        <p:spPr bwMode="auto">
          <a:xfrm>
            <a:off x="10285413" y="2768600"/>
            <a:ext cx="608012" cy="584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p>
            <a:pPr algn="r">
              <a:lnSpc>
                <a:spcPct val="100000"/>
              </a:lnSpc>
            </a:pPr>
            <a:r>
              <a:rPr lang="en-US" altLang="hu-HU" sz="8000">
                <a:solidFill>
                  <a:srgbClr val="FFFFFF"/>
                </a:solidFill>
                <a:latin typeface="Century Gothic" panose="020B0502020202020204" pitchFamily="34" charset="0"/>
                <a:cs typeface="DejaVu Sans" charset="0"/>
              </a:rPr>
              <a:t>”</a:t>
            </a:r>
          </a:p>
        </p:txBody>
      </p:sp>
      <p:sp>
        <p:nvSpPr>
          <p:cNvPr id="14345" name="Rectangle 9">
            <a:extLst>
              <a:ext uri="{FF2B5EF4-FFF2-40B4-BE49-F238E27FC236}">
                <a16:creationId xmlns:a16="http://schemas.microsoft.com/office/drawing/2014/main" id="{25F4143B-CBD1-1E26-DAC4-E655AC37F9B8}"/>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4346" name="Rectangle 10">
            <a:extLst>
              <a:ext uri="{FF2B5EF4-FFF2-40B4-BE49-F238E27FC236}">
                <a16:creationId xmlns:a16="http://schemas.microsoft.com/office/drawing/2014/main" id="{38C486A7-5CF9-A91E-C447-7E88E21DB3AA}"/>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4347" name="Rectangle 11">
            <a:extLst>
              <a:ext uri="{FF2B5EF4-FFF2-40B4-BE49-F238E27FC236}">
                <a16:creationId xmlns:a16="http://schemas.microsoft.com/office/drawing/2014/main" id="{8707E254-C7D5-71D1-7D1E-7A28528AD80F}"/>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4348" name="Rectangle 12">
            <a:extLst>
              <a:ext uri="{FF2B5EF4-FFF2-40B4-BE49-F238E27FC236}">
                <a16:creationId xmlns:a16="http://schemas.microsoft.com/office/drawing/2014/main" id="{7600C424-8224-63CB-A3C7-E03897F8B5B1}"/>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CE3960DD-CE4C-40FF-A1AC-B532DE7E0B92}" type="slidenum">
              <a:rPr lang="hu-HU" altLang="hu-HU"/>
              <a:pPr/>
              <a:t>‹#›</a:t>
            </a:fld>
            <a:endParaRPr lang="hu-HU" altLang="hu-HU"/>
          </a:p>
        </p:txBody>
      </p:sp>
      <p:sp>
        <p:nvSpPr>
          <p:cNvPr id="14349" name="Rectangle 13">
            <a:extLst>
              <a:ext uri="{FF2B5EF4-FFF2-40B4-BE49-F238E27FC236}">
                <a16:creationId xmlns:a16="http://schemas.microsoft.com/office/drawing/2014/main" id="{A08CDB69-0692-8A75-8A34-07B6B59B757D}"/>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5361" name="Group 1">
            <a:extLst>
              <a:ext uri="{FF2B5EF4-FFF2-40B4-BE49-F238E27FC236}">
                <a16:creationId xmlns:a16="http://schemas.microsoft.com/office/drawing/2014/main" id="{45E373EB-76C4-4640-7F0B-6E0D3AC9CBD0}"/>
              </a:ext>
            </a:extLst>
          </p:cNvPr>
          <p:cNvGrpSpPr>
            <a:grpSpLocks/>
          </p:cNvGrpSpPr>
          <p:nvPr/>
        </p:nvGrpSpPr>
        <p:grpSpPr bwMode="auto">
          <a:xfrm>
            <a:off x="9205913" y="2963863"/>
            <a:ext cx="2981325" cy="3208337"/>
            <a:chOff x="5799" y="1867"/>
            <a:chExt cx="1878" cy="2021"/>
          </a:xfrm>
        </p:grpSpPr>
        <p:cxnSp>
          <p:nvCxnSpPr>
            <p:cNvPr id="15362" name="AutoShape 2">
              <a:extLst>
                <a:ext uri="{FF2B5EF4-FFF2-40B4-BE49-F238E27FC236}">
                  <a16:creationId xmlns:a16="http://schemas.microsoft.com/office/drawing/2014/main" id="{34F46688-FD4A-4948-A5EA-BA84BF6AA852}"/>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363" name="AutoShape 3">
              <a:extLst>
                <a:ext uri="{FF2B5EF4-FFF2-40B4-BE49-F238E27FC236}">
                  <a16:creationId xmlns:a16="http://schemas.microsoft.com/office/drawing/2014/main" id="{4B7ED155-BA30-5E67-32F6-8447A68338B1}"/>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364" name="AutoShape 4">
              <a:extLst>
                <a:ext uri="{FF2B5EF4-FFF2-40B4-BE49-F238E27FC236}">
                  <a16:creationId xmlns:a16="http://schemas.microsoft.com/office/drawing/2014/main" id="{B7023102-E069-855F-2534-111FE91D4AAD}"/>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365" name="AutoShape 5">
              <a:extLst>
                <a:ext uri="{FF2B5EF4-FFF2-40B4-BE49-F238E27FC236}">
                  <a16:creationId xmlns:a16="http://schemas.microsoft.com/office/drawing/2014/main" id="{1112028A-12B2-7E9A-A6AC-7ADE36C09241}"/>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366" name="AutoShape 6">
              <a:extLst>
                <a:ext uri="{FF2B5EF4-FFF2-40B4-BE49-F238E27FC236}">
                  <a16:creationId xmlns:a16="http://schemas.microsoft.com/office/drawing/2014/main" id="{12207E35-9096-3A26-FF1A-F31B1FB37FDC}"/>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5367" name="Rectangle 7">
            <a:extLst>
              <a:ext uri="{FF2B5EF4-FFF2-40B4-BE49-F238E27FC236}">
                <a16:creationId xmlns:a16="http://schemas.microsoft.com/office/drawing/2014/main" id="{A0B63938-C31D-B7A7-29E5-F2562F68F796}"/>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5368" name="Rectangle 8">
            <a:extLst>
              <a:ext uri="{FF2B5EF4-FFF2-40B4-BE49-F238E27FC236}">
                <a16:creationId xmlns:a16="http://schemas.microsoft.com/office/drawing/2014/main" id="{14777C1A-AB14-BD2C-C91E-950BA17948C1}"/>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5369" name="Rectangle 9">
            <a:extLst>
              <a:ext uri="{FF2B5EF4-FFF2-40B4-BE49-F238E27FC236}">
                <a16:creationId xmlns:a16="http://schemas.microsoft.com/office/drawing/2014/main" id="{DE269489-7127-4C25-EA23-F40136F2DADC}"/>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5370" name="Rectangle 10">
            <a:extLst>
              <a:ext uri="{FF2B5EF4-FFF2-40B4-BE49-F238E27FC236}">
                <a16:creationId xmlns:a16="http://schemas.microsoft.com/office/drawing/2014/main" id="{5898F30C-F5E0-68A2-85D4-E6E586A81460}"/>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2DBDC2CF-061B-45E9-B381-307551AF2FA7}" type="slidenum">
              <a:rPr lang="hu-HU" altLang="hu-HU"/>
              <a:pPr/>
              <a:t>‹#›</a:t>
            </a:fld>
            <a:endParaRPr lang="hu-HU" altLang="hu-HU"/>
          </a:p>
        </p:txBody>
      </p:sp>
      <p:sp>
        <p:nvSpPr>
          <p:cNvPr id="15371" name="Rectangle 11">
            <a:extLst>
              <a:ext uri="{FF2B5EF4-FFF2-40B4-BE49-F238E27FC236}">
                <a16:creationId xmlns:a16="http://schemas.microsoft.com/office/drawing/2014/main" id="{FA2052D3-43CB-6AF0-0CA1-8593A8C5989C}"/>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821" r:id="rId1"/>
    <p:sldLayoutId id="2147483822" r:id="rId2"/>
    <p:sldLayoutId id="2147483823" r:id="rId3"/>
    <p:sldLayoutId id="2147483824" r:id="rId4"/>
    <p:sldLayoutId id="2147483825" r:id="rId5"/>
    <p:sldLayoutId id="2147483826" r:id="rId6"/>
    <p:sldLayoutId id="2147483827" r:id="rId7"/>
    <p:sldLayoutId id="2147483828" r:id="rId8"/>
    <p:sldLayoutId id="2147483829" r:id="rId9"/>
    <p:sldLayoutId id="2147483830" r:id="rId10"/>
    <p:sldLayoutId id="2147483831"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6385" name="Group 1">
            <a:extLst>
              <a:ext uri="{FF2B5EF4-FFF2-40B4-BE49-F238E27FC236}">
                <a16:creationId xmlns:a16="http://schemas.microsoft.com/office/drawing/2014/main" id="{D4C51BDA-7BEE-E07C-65C4-727547BA8996}"/>
              </a:ext>
            </a:extLst>
          </p:cNvPr>
          <p:cNvGrpSpPr>
            <a:grpSpLocks/>
          </p:cNvGrpSpPr>
          <p:nvPr/>
        </p:nvGrpSpPr>
        <p:grpSpPr bwMode="auto">
          <a:xfrm>
            <a:off x="9205913" y="2963863"/>
            <a:ext cx="2981325" cy="3208337"/>
            <a:chOff x="5799" y="1867"/>
            <a:chExt cx="1878" cy="2021"/>
          </a:xfrm>
        </p:grpSpPr>
        <p:cxnSp>
          <p:nvCxnSpPr>
            <p:cNvPr id="16386" name="AutoShape 2">
              <a:extLst>
                <a:ext uri="{FF2B5EF4-FFF2-40B4-BE49-F238E27FC236}">
                  <a16:creationId xmlns:a16="http://schemas.microsoft.com/office/drawing/2014/main" id="{1C4BB761-8557-CE26-5FEC-F1AB0C4427FC}"/>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87" name="AutoShape 3">
              <a:extLst>
                <a:ext uri="{FF2B5EF4-FFF2-40B4-BE49-F238E27FC236}">
                  <a16:creationId xmlns:a16="http://schemas.microsoft.com/office/drawing/2014/main" id="{B4D3E122-4EFE-E424-9D4E-EE90919B9EA0}"/>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88" name="AutoShape 4">
              <a:extLst>
                <a:ext uri="{FF2B5EF4-FFF2-40B4-BE49-F238E27FC236}">
                  <a16:creationId xmlns:a16="http://schemas.microsoft.com/office/drawing/2014/main" id="{87260F75-6095-0694-269A-EEF4DEAD803B}"/>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89" name="AutoShape 5">
              <a:extLst>
                <a:ext uri="{FF2B5EF4-FFF2-40B4-BE49-F238E27FC236}">
                  <a16:creationId xmlns:a16="http://schemas.microsoft.com/office/drawing/2014/main" id="{AB620C9A-F416-AC9F-58E5-5A83956DC280}"/>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6390" name="AutoShape 6">
              <a:extLst>
                <a:ext uri="{FF2B5EF4-FFF2-40B4-BE49-F238E27FC236}">
                  <a16:creationId xmlns:a16="http://schemas.microsoft.com/office/drawing/2014/main" id="{57DFFB74-6757-81AC-45BC-F9B70DAE6B3D}"/>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6391" name="Rectangle 7">
            <a:extLst>
              <a:ext uri="{FF2B5EF4-FFF2-40B4-BE49-F238E27FC236}">
                <a16:creationId xmlns:a16="http://schemas.microsoft.com/office/drawing/2014/main" id="{8F22758C-0B88-EBD5-C559-EB8870762399}"/>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6392" name="Rectangle 8">
            <a:extLst>
              <a:ext uri="{FF2B5EF4-FFF2-40B4-BE49-F238E27FC236}">
                <a16:creationId xmlns:a16="http://schemas.microsoft.com/office/drawing/2014/main" id="{2337A5CF-627A-6511-2B7D-E9E6239A4E93}"/>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6393" name="Rectangle 9">
            <a:extLst>
              <a:ext uri="{FF2B5EF4-FFF2-40B4-BE49-F238E27FC236}">
                <a16:creationId xmlns:a16="http://schemas.microsoft.com/office/drawing/2014/main" id="{25CD07CA-C179-EFA0-C041-A40849FDA32B}"/>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6394" name="Rectangle 10">
            <a:extLst>
              <a:ext uri="{FF2B5EF4-FFF2-40B4-BE49-F238E27FC236}">
                <a16:creationId xmlns:a16="http://schemas.microsoft.com/office/drawing/2014/main" id="{0389B0BE-9A0E-6E96-372A-868A4B77C32C}"/>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12B71B2D-9979-4F6A-A8A6-8F0A9B5DB1C9}" type="slidenum">
              <a:rPr lang="hu-HU" altLang="hu-HU"/>
              <a:pPr/>
              <a:t>‹#›</a:t>
            </a:fld>
            <a:endParaRPr lang="hu-HU" altLang="hu-HU"/>
          </a:p>
        </p:txBody>
      </p:sp>
      <p:sp>
        <p:nvSpPr>
          <p:cNvPr id="16395" name="Rectangle 11">
            <a:extLst>
              <a:ext uri="{FF2B5EF4-FFF2-40B4-BE49-F238E27FC236}">
                <a16:creationId xmlns:a16="http://schemas.microsoft.com/office/drawing/2014/main" id="{A3484C61-B5F2-BAE2-4276-3134CE19A7DD}"/>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832" r:id="rId1"/>
    <p:sldLayoutId id="2147483833" r:id="rId2"/>
    <p:sldLayoutId id="2147483834" r:id="rId3"/>
    <p:sldLayoutId id="2147483835" r:id="rId4"/>
    <p:sldLayoutId id="2147483836" r:id="rId5"/>
    <p:sldLayoutId id="2147483837" r:id="rId6"/>
    <p:sldLayoutId id="2147483838" r:id="rId7"/>
    <p:sldLayoutId id="2147483839" r:id="rId8"/>
    <p:sldLayoutId id="2147483840" r:id="rId9"/>
    <p:sldLayoutId id="2147483841" r:id="rId10"/>
    <p:sldLayoutId id="2147483842"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7409" name="Group 1">
            <a:extLst>
              <a:ext uri="{FF2B5EF4-FFF2-40B4-BE49-F238E27FC236}">
                <a16:creationId xmlns:a16="http://schemas.microsoft.com/office/drawing/2014/main" id="{69A4C371-C6BB-BDD2-C6D7-F334EFE40BA6}"/>
              </a:ext>
            </a:extLst>
          </p:cNvPr>
          <p:cNvGrpSpPr>
            <a:grpSpLocks/>
          </p:cNvGrpSpPr>
          <p:nvPr/>
        </p:nvGrpSpPr>
        <p:grpSpPr bwMode="auto">
          <a:xfrm>
            <a:off x="9205913" y="2963863"/>
            <a:ext cx="2981325" cy="3208337"/>
            <a:chOff x="5799" y="1867"/>
            <a:chExt cx="1878" cy="2021"/>
          </a:xfrm>
        </p:grpSpPr>
        <p:cxnSp>
          <p:nvCxnSpPr>
            <p:cNvPr id="17410" name="AutoShape 2">
              <a:extLst>
                <a:ext uri="{FF2B5EF4-FFF2-40B4-BE49-F238E27FC236}">
                  <a16:creationId xmlns:a16="http://schemas.microsoft.com/office/drawing/2014/main" id="{B85161CC-B61E-1A40-8B12-6ABED56CE2F1}"/>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11" name="AutoShape 3">
              <a:extLst>
                <a:ext uri="{FF2B5EF4-FFF2-40B4-BE49-F238E27FC236}">
                  <a16:creationId xmlns:a16="http://schemas.microsoft.com/office/drawing/2014/main" id="{8734BB19-838E-D363-8AF6-6172687048FB}"/>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12" name="AutoShape 4">
              <a:extLst>
                <a:ext uri="{FF2B5EF4-FFF2-40B4-BE49-F238E27FC236}">
                  <a16:creationId xmlns:a16="http://schemas.microsoft.com/office/drawing/2014/main" id="{A9849129-8D89-3DC1-9F28-48C72BE914AD}"/>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13" name="AutoShape 5">
              <a:extLst>
                <a:ext uri="{FF2B5EF4-FFF2-40B4-BE49-F238E27FC236}">
                  <a16:creationId xmlns:a16="http://schemas.microsoft.com/office/drawing/2014/main" id="{6CC68918-3291-4C16-01EE-C7425BC7EA40}"/>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7414" name="AutoShape 6">
              <a:extLst>
                <a:ext uri="{FF2B5EF4-FFF2-40B4-BE49-F238E27FC236}">
                  <a16:creationId xmlns:a16="http://schemas.microsoft.com/office/drawing/2014/main" id="{F9E65923-2BFF-2DA4-8468-EC016B3BD24E}"/>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7415" name="Rectangle 7">
            <a:extLst>
              <a:ext uri="{FF2B5EF4-FFF2-40B4-BE49-F238E27FC236}">
                <a16:creationId xmlns:a16="http://schemas.microsoft.com/office/drawing/2014/main" id="{58D6B33D-C7F3-ACE1-CFA2-90E94D7626D6}"/>
              </a:ext>
            </a:extLst>
          </p:cNvPr>
          <p:cNvSpPr>
            <a:spLocks noGrp="1" noChangeArrowheads="1"/>
          </p:cNvSpPr>
          <p:nvPr>
            <p:ph type="title"/>
          </p:nvPr>
        </p:nvSpPr>
        <p:spPr bwMode="auto">
          <a:xfrm>
            <a:off x="684213" y="4927600"/>
            <a:ext cx="8531225" cy="62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0" tIns="0" rIns="0" bIns="0" numCol="1" anchor="ctr" anchorCtr="0" compatLnSpc="1">
            <a:prstTxWarp prst="textNoShape">
              <a:avLst/>
            </a:prstTxWarp>
          </a:bodyPr>
          <a:lstStyle/>
          <a:p>
            <a:pPr lvl="0"/>
            <a:r>
              <a:rPr lang="en-GB" altLang="hu-HU"/>
              <a:t>Címszöveg formátumának szerkesztése</a:t>
            </a:r>
          </a:p>
        </p:txBody>
      </p:sp>
      <p:sp>
        <p:nvSpPr>
          <p:cNvPr id="17416" name="Rectangle 8">
            <a:extLst>
              <a:ext uri="{FF2B5EF4-FFF2-40B4-BE49-F238E27FC236}">
                <a16:creationId xmlns:a16="http://schemas.microsoft.com/office/drawing/2014/main" id="{33B33195-AF5C-E341-2BF2-44F66C0BDFE4}"/>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7417" name="Rectangle 9">
            <a:extLst>
              <a:ext uri="{FF2B5EF4-FFF2-40B4-BE49-F238E27FC236}">
                <a16:creationId xmlns:a16="http://schemas.microsoft.com/office/drawing/2014/main" id="{1C81B9AF-7429-EA79-663C-4DCF8919ECCD}"/>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7418" name="Rectangle 10">
            <a:extLst>
              <a:ext uri="{FF2B5EF4-FFF2-40B4-BE49-F238E27FC236}">
                <a16:creationId xmlns:a16="http://schemas.microsoft.com/office/drawing/2014/main" id="{E7FD3439-5663-7211-1684-078CD947B63D}"/>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1CDDB670-9729-441E-883B-4CDCE00C3956}" type="slidenum">
              <a:rPr lang="hu-HU" altLang="hu-HU"/>
              <a:pPr/>
              <a:t>‹#›</a:t>
            </a:fld>
            <a:endParaRPr lang="hu-HU" altLang="hu-HU"/>
          </a:p>
        </p:txBody>
      </p:sp>
      <p:sp>
        <p:nvSpPr>
          <p:cNvPr id="17419" name="Rectangle 11">
            <a:extLst>
              <a:ext uri="{FF2B5EF4-FFF2-40B4-BE49-F238E27FC236}">
                <a16:creationId xmlns:a16="http://schemas.microsoft.com/office/drawing/2014/main" id="{9378EE70-2BA0-710C-A8DA-BE5AF76C9A7B}"/>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843" r:id="rId1"/>
    <p:sldLayoutId id="2147483844" r:id="rId2"/>
    <p:sldLayoutId id="2147483845" r:id="rId3"/>
    <p:sldLayoutId id="2147483846" r:id="rId4"/>
    <p:sldLayoutId id="2147483847" r:id="rId5"/>
    <p:sldLayoutId id="2147483848" r:id="rId6"/>
    <p:sldLayoutId id="2147483849" r:id="rId7"/>
    <p:sldLayoutId id="2147483850" r:id="rId8"/>
    <p:sldLayoutId id="2147483851" r:id="rId9"/>
    <p:sldLayoutId id="2147483852" r:id="rId10"/>
    <p:sldLayoutId id="2147483853"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8433" name="Group 1">
            <a:extLst>
              <a:ext uri="{FF2B5EF4-FFF2-40B4-BE49-F238E27FC236}">
                <a16:creationId xmlns:a16="http://schemas.microsoft.com/office/drawing/2014/main" id="{E2467E70-3E3D-4374-A0B8-757F66335309}"/>
              </a:ext>
            </a:extLst>
          </p:cNvPr>
          <p:cNvGrpSpPr>
            <a:grpSpLocks/>
          </p:cNvGrpSpPr>
          <p:nvPr/>
        </p:nvGrpSpPr>
        <p:grpSpPr bwMode="auto">
          <a:xfrm>
            <a:off x="9205913" y="2963863"/>
            <a:ext cx="2981325" cy="3208337"/>
            <a:chOff x="5799" y="1867"/>
            <a:chExt cx="1878" cy="2021"/>
          </a:xfrm>
        </p:grpSpPr>
        <p:cxnSp>
          <p:nvCxnSpPr>
            <p:cNvPr id="18434" name="AutoShape 2">
              <a:extLst>
                <a:ext uri="{FF2B5EF4-FFF2-40B4-BE49-F238E27FC236}">
                  <a16:creationId xmlns:a16="http://schemas.microsoft.com/office/drawing/2014/main" id="{3ACADF97-3FE4-BE6A-4801-FC4ED36F3299}"/>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5" name="AutoShape 3">
              <a:extLst>
                <a:ext uri="{FF2B5EF4-FFF2-40B4-BE49-F238E27FC236}">
                  <a16:creationId xmlns:a16="http://schemas.microsoft.com/office/drawing/2014/main" id="{0E539C18-9FEC-02CB-06AC-922471A8D9E6}"/>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6" name="AutoShape 4">
              <a:extLst>
                <a:ext uri="{FF2B5EF4-FFF2-40B4-BE49-F238E27FC236}">
                  <a16:creationId xmlns:a16="http://schemas.microsoft.com/office/drawing/2014/main" id="{377F3A97-E791-4C07-03B5-DAD73E50F528}"/>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7" name="AutoShape 5">
              <a:extLst>
                <a:ext uri="{FF2B5EF4-FFF2-40B4-BE49-F238E27FC236}">
                  <a16:creationId xmlns:a16="http://schemas.microsoft.com/office/drawing/2014/main" id="{EC7E6CE3-E7BA-7507-0159-B171E3D28462}"/>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8" name="AutoShape 6">
              <a:extLst>
                <a:ext uri="{FF2B5EF4-FFF2-40B4-BE49-F238E27FC236}">
                  <a16:creationId xmlns:a16="http://schemas.microsoft.com/office/drawing/2014/main" id="{FC0536B9-0B49-44C0-2B7C-5A20B26E63F1}"/>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8439" name="Rectangle 7">
            <a:extLst>
              <a:ext uri="{FF2B5EF4-FFF2-40B4-BE49-F238E27FC236}">
                <a16:creationId xmlns:a16="http://schemas.microsoft.com/office/drawing/2014/main" id="{C27DE733-9C27-1DCD-F5D0-35B1A3DE9B9C}"/>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8440" name="Rectangle 8">
            <a:extLst>
              <a:ext uri="{FF2B5EF4-FFF2-40B4-BE49-F238E27FC236}">
                <a16:creationId xmlns:a16="http://schemas.microsoft.com/office/drawing/2014/main" id="{9DCD0481-38ED-34EB-A7E4-143D77D14C67}"/>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8441" name="Rectangle 9">
            <a:extLst>
              <a:ext uri="{FF2B5EF4-FFF2-40B4-BE49-F238E27FC236}">
                <a16:creationId xmlns:a16="http://schemas.microsoft.com/office/drawing/2014/main" id="{73B92B60-B639-5E04-E324-F3AAC4C59E16}"/>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8442" name="Rectangle 10">
            <a:extLst>
              <a:ext uri="{FF2B5EF4-FFF2-40B4-BE49-F238E27FC236}">
                <a16:creationId xmlns:a16="http://schemas.microsoft.com/office/drawing/2014/main" id="{4B549C3B-843D-9679-9A99-989B45F37C8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A42F0A76-4454-4359-911B-CE0B656258AD}" type="slidenum">
              <a:rPr lang="hu-HU" altLang="hu-HU"/>
              <a:pPr/>
              <a:t>‹#›</a:t>
            </a:fld>
            <a:endParaRPr lang="hu-HU" altLang="hu-HU"/>
          </a:p>
        </p:txBody>
      </p:sp>
      <p:sp>
        <p:nvSpPr>
          <p:cNvPr id="18443" name="Rectangle 11">
            <a:extLst>
              <a:ext uri="{FF2B5EF4-FFF2-40B4-BE49-F238E27FC236}">
                <a16:creationId xmlns:a16="http://schemas.microsoft.com/office/drawing/2014/main" id="{1090B23A-D373-526C-5DD4-43C961F6B998}"/>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9457" name="Group 1">
            <a:extLst>
              <a:ext uri="{FF2B5EF4-FFF2-40B4-BE49-F238E27FC236}">
                <a16:creationId xmlns:a16="http://schemas.microsoft.com/office/drawing/2014/main" id="{708F6356-543D-6C72-AC45-C9DC06555FDD}"/>
              </a:ext>
            </a:extLst>
          </p:cNvPr>
          <p:cNvGrpSpPr>
            <a:grpSpLocks/>
          </p:cNvGrpSpPr>
          <p:nvPr/>
        </p:nvGrpSpPr>
        <p:grpSpPr bwMode="auto">
          <a:xfrm>
            <a:off x="9205913" y="2963863"/>
            <a:ext cx="2981325" cy="3208337"/>
            <a:chOff x="5799" y="1867"/>
            <a:chExt cx="1878" cy="2021"/>
          </a:xfrm>
        </p:grpSpPr>
        <p:cxnSp>
          <p:nvCxnSpPr>
            <p:cNvPr id="19458" name="AutoShape 2">
              <a:extLst>
                <a:ext uri="{FF2B5EF4-FFF2-40B4-BE49-F238E27FC236}">
                  <a16:creationId xmlns:a16="http://schemas.microsoft.com/office/drawing/2014/main" id="{F1EEE81D-10F3-9B4B-CEB5-8865EEF7BA21}"/>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59" name="AutoShape 3">
              <a:extLst>
                <a:ext uri="{FF2B5EF4-FFF2-40B4-BE49-F238E27FC236}">
                  <a16:creationId xmlns:a16="http://schemas.microsoft.com/office/drawing/2014/main" id="{42639B70-A379-2B96-E545-E0FDC335EB14}"/>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0" name="AutoShape 4">
              <a:extLst>
                <a:ext uri="{FF2B5EF4-FFF2-40B4-BE49-F238E27FC236}">
                  <a16:creationId xmlns:a16="http://schemas.microsoft.com/office/drawing/2014/main" id="{341D9DE4-C8AF-D907-C6AB-1911935AB3C3}"/>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1" name="AutoShape 5">
              <a:extLst>
                <a:ext uri="{FF2B5EF4-FFF2-40B4-BE49-F238E27FC236}">
                  <a16:creationId xmlns:a16="http://schemas.microsoft.com/office/drawing/2014/main" id="{E50CB59C-3265-CFFC-0065-AD01394633FA}"/>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2" name="AutoShape 6">
              <a:extLst>
                <a:ext uri="{FF2B5EF4-FFF2-40B4-BE49-F238E27FC236}">
                  <a16:creationId xmlns:a16="http://schemas.microsoft.com/office/drawing/2014/main" id="{74F78C5C-CF87-6067-0081-392589DE82AA}"/>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9463" name="Rectangle 7">
            <a:extLst>
              <a:ext uri="{FF2B5EF4-FFF2-40B4-BE49-F238E27FC236}">
                <a16:creationId xmlns:a16="http://schemas.microsoft.com/office/drawing/2014/main" id="{09382492-3036-A8C9-64BB-42C6B72A95BF}"/>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9464" name="Rectangle 8">
            <a:extLst>
              <a:ext uri="{FF2B5EF4-FFF2-40B4-BE49-F238E27FC236}">
                <a16:creationId xmlns:a16="http://schemas.microsoft.com/office/drawing/2014/main" id="{4D96D596-10F7-5B5F-6905-D50D3BC46AF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007067B8-BD0B-49B6-AE7A-C84CB227445D}" type="slidenum">
              <a:rPr lang="hu-HU" altLang="hu-HU"/>
              <a:pPr/>
              <a:t>‹#›</a:t>
            </a:fld>
            <a:endParaRPr lang="hu-HU" altLang="hu-HU"/>
          </a:p>
        </p:txBody>
      </p:sp>
      <p:sp>
        <p:nvSpPr>
          <p:cNvPr id="19465" name="Rectangle 9">
            <a:extLst>
              <a:ext uri="{FF2B5EF4-FFF2-40B4-BE49-F238E27FC236}">
                <a16:creationId xmlns:a16="http://schemas.microsoft.com/office/drawing/2014/main" id="{ADCD1B9E-78A9-3E16-4525-54B816D21142}"/>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9466" name="Rectangle 10">
            <a:extLst>
              <a:ext uri="{FF2B5EF4-FFF2-40B4-BE49-F238E27FC236}">
                <a16:creationId xmlns:a16="http://schemas.microsoft.com/office/drawing/2014/main" id="{2B7497E8-4B0D-CFE8-21C6-6CA9C728C69B}"/>
              </a:ext>
            </a:extLst>
          </p:cNvPr>
          <p:cNvSpPr>
            <a:spLocks noGrp="1" noChangeArrowheads="1"/>
          </p:cNvSpPr>
          <p:nvPr>
            <p:ph type="title"/>
          </p:nvPr>
        </p:nvSpPr>
        <p:spPr bwMode="auto">
          <a:xfrm>
            <a:off x="609600" y="273050"/>
            <a:ext cx="1097121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9467" name="Rectangle 11">
            <a:extLst>
              <a:ext uri="{FF2B5EF4-FFF2-40B4-BE49-F238E27FC236}">
                <a16:creationId xmlns:a16="http://schemas.microsoft.com/office/drawing/2014/main" id="{7BC08FEF-5376-00DA-D86D-3D7BC48F420A}"/>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Tree>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2049" name="Group 1">
            <a:extLst>
              <a:ext uri="{FF2B5EF4-FFF2-40B4-BE49-F238E27FC236}">
                <a16:creationId xmlns:a16="http://schemas.microsoft.com/office/drawing/2014/main" id="{BA19A5D3-B6FE-E90B-556D-83410D68B3B4}"/>
              </a:ext>
            </a:extLst>
          </p:cNvPr>
          <p:cNvGrpSpPr>
            <a:grpSpLocks/>
          </p:cNvGrpSpPr>
          <p:nvPr/>
        </p:nvGrpSpPr>
        <p:grpSpPr bwMode="auto">
          <a:xfrm>
            <a:off x="9205913" y="2963863"/>
            <a:ext cx="2981325" cy="3208337"/>
            <a:chOff x="5799" y="1867"/>
            <a:chExt cx="1878" cy="2021"/>
          </a:xfrm>
        </p:grpSpPr>
        <p:cxnSp>
          <p:nvCxnSpPr>
            <p:cNvPr id="2050" name="AutoShape 2">
              <a:extLst>
                <a:ext uri="{FF2B5EF4-FFF2-40B4-BE49-F238E27FC236}">
                  <a16:creationId xmlns:a16="http://schemas.microsoft.com/office/drawing/2014/main" id="{2E6A2109-8819-9E29-D1E3-4A2BC2DF3A85}"/>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1" name="AutoShape 3">
              <a:extLst>
                <a:ext uri="{FF2B5EF4-FFF2-40B4-BE49-F238E27FC236}">
                  <a16:creationId xmlns:a16="http://schemas.microsoft.com/office/drawing/2014/main" id="{9C9AF9FC-0C82-A2B5-D0AB-2659901BBFF0}"/>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2" name="AutoShape 4">
              <a:extLst>
                <a:ext uri="{FF2B5EF4-FFF2-40B4-BE49-F238E27FC236}">
                  <a16:creationId xmlns:a16="http://schemas.microsoft.com/office/drawing/2014/main" id="{43EA75F3-6005-B793-0FB4-15D0F68BAFD2}"/>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3" name="AutoShape 5">
              <a:extLst>
                <a:ext uri="{FF2B5EF4-FFF2-40B4-BE49-F238E27FC236}">
                  <a16:creationId xmlns:a16="http://schemas.microsoft.com/office/drawing/2014/main" id="{8B0C6942-96DE-9A4D-2D2D-09077B6887CE}"/>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4" name="AutoShape 6">
              <a:extLst>
                <a:ext uri="{FF2B5EF4-FFF2-40B4-BE49-F238E27FC236}">
                  <a16:creationId xmlns:a16="http://schemas.microsoft.com/office/drawing/2014/main" id="{2C2DD492-4459-E165-CBD2-CAC59024141B}"/>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2055" name="AutoShape 7">
            <a:extLst>
              <a:ext uri="{FF2B5EF4-FFF2-40B4-BE49-F238E27FC236}">
                <a16:creationId xmlns:a16="http://schemas.microsoft.com/office/drawing/2014/main" id="{FF1AE293-0421-F2AF-853B-CB94969495E5}"/>
              </a:ext>
            </a:extLst>
          </p:cNvPr>
          <p:cNvCxnSpPr>
            <a:cxnSpLocks noChangeShapeType="1"/>
          </p:cNvCxnSpPr>
          <p:nvPr/>
        </p:nvCxnSpPr>
        <p:spPr bwMode="auto">
          <a:xfrm flipH="1">
            <a:off x="8228013" y="7938"/>
            <a:ext cx="3810000" cy="3811587"/>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6" name="AutoShape 8">
            <a:extLst>
              <a:ext uri="{FF2B5EF4-FFF2-40B4-BE49-F238E27FC236}">
                <a16:creationId xmlns:a16="http://schemas.microsoft.com/office/drawing/2014/main" id="{2BB79066-DF76-5107-EADA-FF024A56E88A}"/>
              </a:ext>
            </a:extLst>
          </p:cNvPr>
          <p:cNvCxnSpPr>
            <a:cxnSpLocks noChangeShapeType="1"/>
          </p:cNvCxnSpPr>
          <p:nvPr/>
        </p:nvCxnSpPr>
        <p:spPr bwMode="auto">
          <a:xfrm flipH="1">
            <a:off x="6108700" y="92075"/>
            <a:ext cx="6080125" cy="6081713"/>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7" name="AutoShape 9">
            <a:extLst>
              <a:ext uri="{FF2B5EF4-FFF2-40B4-BE49-F238E27FC236}">
                <a16:creationId xmlns:a16="http://schemas.microsoft.com/office/drawing/2014/main" id="{2D927856-848D-DAE1-43F1-8A33F718C935}"/>
              </a:ext>
            </a:extLst>
          </p:cNvPr>
          <p:cNvCxnSpPr>
            <a:cxnSpLocks noChangeShapeType="1"/>
          </p:cNvCxnSpPr>
          <p:nvPr/>
        </p:nvCxnSpPr>
        <p:spPr bwMode="auto">
          <a:xfrm flipH="1">
            <a:off x="7235825" y="228600"/>
            <a:ext cx="4953000" cy="4954588"/>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8" name="AutoShape 10">
            <a:extLst>
              <a:ext uri="{FF2B5EF4-FFF2-40B4-BE49-F238E27FC236}">
                <a16:creationId xmlns:a16="http://schemas.microsoft.com/office/drawing/2014/main" id="{690278C1-0C94-DA21-453B-A975D73A57F1}"/>
              </a:ext>
            </a:extLst>
          </p:cNvPr>
          <p:cNvCxnSpPr>
            <a:cxnSpLocks noChangeShapeType="1"/>
          </p:cNvCxnSpPr>
          <p:nvPr/>
        </p:nvCxnSpPr>
        <p:spPr bwMode="auto">
          <a:xfrm flipH="1">
            <a:off x="7335838" y="31750"/>
            <a:ext cx="4852987" cy="4854575"/>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059" name="AutoShape 11">
            <a:extLst>
              <a:ext uri="{FF2B5EF4-FFF2-40B4-BE49-F238E27FC236}">
                <a16:creationId xmlns:a16="http://schemas.microsoft.com/office/drawing/2014/main" id="{6301315A-BCFE-F709-C8C6-5B1810A67197}"/>
              </a:ext>
            </a:extLst>
          </p:cNvPr>
          <p:cNvCxnSpPr>
            <a:cxnSpLocks noChangeShapeType="1"/>
          </p:cNvCxnSpPr>
          <p:nvPr/>
        </p:nvCxnSpPr>
        <p:spPr bwMode="auto">
          <a:xfrm flipH="1">
            <a:off x="7845425" y="609600"/>
            <a:ext cx="4343400" cy="4344988"/>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060" name="Rectangle 12">
            <a:extLst>
              <a:ext uri="{FF2B5EF4-FFF2-40B4-BE49-F238E27FC236}">
                <a16:creationId xmlns:a16="http://schemas.microsoft.com/office/drawing/2014/main" id="{F7D99A48-545F-CB22-823C-8902340AEE18}"/>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2061" name="Rectangle 13">
            <a:extLst>
              <a:ext uri="{FF2B5EF4-FFF2-40B4-BE49-F238E27FC236}">
                <a16:creationId xmlns:a16="http://schemas.microsoft.com/office/drawing/2014/main" id="{733E9953-84D1-71A6-3369-99B2F9310D68}"/>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2062" name="Rectangle 14">
            <a:extLst>
              <a:ext uri="{FF2B5EF4-FFF2-40B4-BE49-F238E27FC236}">
                <a16:creationId xmlns:a16="http://schemas.microsoft.com/office/drawing/2014/main" id="{37068D30-40B6-2732-97C5-3CBAF80464FC}"/>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2063" name="Rectangle 15">
            <a:extLst>
              <a:ext uri="{FF2B5EF4-FFF2-40B4-BE49-F238E27FC236}">
                <a16:creationId xmlns:a16="http://schemas.microsoft.com/office/drawing/2014/main" id="{6CB7FC63-1549-47FA-F04D-F834E8BA21C0}"/>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F213E542-5C8A-43A7-BF51-9EF1F11C5432}" type="slidenum">
              <a:rPr lang="hu-HU" altLang="hu-HU"/>
              <a:pPr/>
              <a:t>‹#›</a:t>
            </a:fld>
            <a:endParaRPr lang="hu-HU" altLang="hu-HU"/>
          </a:p>
        </p:txBody>
      </p:sp>
      <p:sp>
        <p:nvSpPr>
          <p:cNvPr id="2064" name="Rectangle 16">
            <a:extLst>
              <a:ext uri="{FF2B5EF4-FFF2-40B4-BE49-F238E27FC236}">
                <a16:creationId xmlns:a16="http://schemas.microsoft.com/office/drawing/2014/main" id="{5D3B53F2-A09C-B6BF-7453-855A00E4836F}"/>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3073" name="Group 1">
            <a:extLst>
              <a:ext uri="{FF2B5EF4-FFF2-40B4-BE49-F238E27FC236}">
                <a16:creationId xmlns:a16="http://schemas.microsoft.com/office/drawing/2014/main" id="{605DEC9B-F923-0C72-050A-090660F70E15}"/>
              </a:ext>
            </a:extLst>
          </p:cNvPr>
          <p:cNvGrpSpPr>
            <a:grpSpLocks/>
          </p:cNvGrpSpPr>
          <p:nvPr/>
        </p:nvGrpSpPr>
        <p:grpSpPr bwMode="auto">
          <a:xfrm>
            <a:off x="9205913" y="2963863"/>
            <a:ext cx="2981325" cy="3208337"/>
            <a:chOff x="5799" y="1867"/>
            <a:chExt cx="1878" cy="2021"/>
          </a:xfrm>
        </p:grpSpPr>
        <p:cxnSp>
          <p:nvCxnSpPr>
            <p:cNvPr id="3074" name="AutoShape 2">
              <a:extLst>
                <a:ext uri="{FF2B5EF4-FFF2-40B4-BE49-F238E27FC236}">
                  <a16:creationId xmlns:a16="http://schemas.microsoft.com/office/drawing/2014/main" id="{45CF334A-A024-B9A1-7AE1-1B7037A92C82}"/>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5" name="AutoShape 3">
              <a:extLst>
                <a:ext uri="{FF2B5EF4-FFF2-40B4-BE49-F238E27FC236}">
                  <a16:creationId xmlns:a16="http://schemas.microsoft.com/office/drawing/2014/main" id="{EF29A2B9-D057-F5BB-F069-5DCA6F66A6E5}"/>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6" name="AutoShape 4">
              <a:extLst>
                <a:ext uri="{FF2B5EF4-FFF2-40B4-BE49-F238E27FC236}">
                  <a16:creationId xmlns:a16="http://schemas.microsoft.com/office/drawing/2014/main" id="{BB8BE9F8-B2E4-2022-8915-A37C0BC7D5CE}"/>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7" name="AutoShape 5">
              <a:extLst>
                <a:ext uri="{FF2B5EF4-FFF2-40B4-BE49-F238E27FC236}">
                  <a16:creationId xmlns:a16="http://schemas.microsoft.com/office/drawing/2014/main" id="{32F5C34F-E353-7298-65A7-71970B71D6DE}"/>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78" name="AutoShape 6">
              <a:extLst>
                <a:ext uri="{FF2B5EF4-FFF2-40B4-BE49-F238E27FC236}">
                  <a16:creationId xmlns:a16="http://schemas.microsoft.com/office/drawing/2014/main" id="{CD194F06-A609-35AC-E1B4-7C32AA92DE50}"/>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3079" name="Rectangle 7">
            <a:extLst>
              <a:ext uri="{FF2B5EF4-FFF2-40B4-BE49-F238E27FC236}">
                <a16:creationId xmlns:a16="http://schemas.microsoft.com/office/drawing/2014/main" id="{291C121C-3A29-0ABD-C2AD-BF4D150784CA}"/>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3080" name="Rectangle 8">
            <a:extLst>
              <a:ext uri="{FF2B5EF4-FFF2-40B4-BE49-F238E27FC236}">
                <a16:creationId xmlns:a16="http://schemas.microsoft.com/office/drawing/2014/main" id="{03EC9B18-199E-9ECF-1ED6-1475E669B45F}"/>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3081" name="Rectangle 9">
            <a:extLst>
              <a:ext uri="{FF2B5EF4-FFF2-40B4-BE49-F238E27FC236}">
                <a16:creationId xmlns:a16="http://schemas.microsoft.com/office/drawing/2014/main" id="{74849EA3-15B5-8EE0-629F-DA653E7DDF17}"/>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3082" name="Rectangle 10">
            <a:extLst>
              <a:ext uri="{FF2B5EF4-FFF2-40B4-BE49-F238E27FC236}">
                <a16:creationId xmlns:a16="http://schemas.microsoft.com/office/drawing/2014/main" id="{50A0F49A-B785-CA3A-4F25-F0849AC062BF}"/>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1D9DA4D8-FC1F-4C8C-9662-C3153CDA44AA}" type="slidenum">
              <a:rPr lang="hu-HU" altLang="hu-HU"/>
              <a:pPr/>
              <a:t>‹#›</a:t>
            </a:fld>
            <a:endParaRPr lang="hu-HU" altLang="hu-HU"/>
          </a:p>
        </p:txBody>
      </p:sp>
      <p:sp>
        <p:nvSpPr>
          <p:cNvPr id="3083" name="Rectangle 11">
            <a:extLst>
              <a:ext uri="{FF2B5EF4-FFF2-40B4-BE49-F238E27FC236}">
                <a16:creationId xmlns:a16="http://schemas.microsoft.com/office/drawing/2014/main" id="{4D0AA45A-BC2D-AFF1-F378-3A39DD33C72E}"/>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4097" name="Group 1">
            <a:extLst>
              <a:ext uri="{FF2B5EF4-FFF2-40B4-BE49-F238E27FC236}">
                <a16:creationId xmlns:a16="http://schemas.microsoft.com/office/drawing/2014/main" id="{180BE58D-D158-B9D8-03A6-6BC936614FDA}"/>
              </a:ext>
            </a:extLst>
          </p:cNvPr>
          <p:cNvGrpSpPr>
            <a:grpSpLocks/>
          </p:cNvGrpSpPr>
          <p:nvPr/>
        </p:nvGrpSpPr>
        <p:grpSpPr bwMode="auto">
          <a:xfrm>
            <a:off x="9205913" y="2963863"/>
            <a:ext cx="2981325" cy="3208337"/>
            <a:chOff x="5799" y="1867"/>
            <a:chExt cx="1878" cy="2021"/>
          </a:xfrm>
        </p:grpSpPr>
        <p:cxnSp>
          <p:nvCxnSpPr>
            <p:cNvPr id="4098" name="AutoShape 2">
              <a:extLst>
                <a:ext uri="{FF2B5EF4-FFF2-40B4-BE49-F238E27FC236}">
                  <a16:creationId xmlns:a16="http://schemas.microsoft.com/office/drawing/2014/main" id="{10FA802B-6216-2692-8E96-EFCD136E6EC4}"/>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99" name="AutoShape 3">
              <a:extLst>
                <a:ext uri="{FF2B5EF4-FFF2-40B4-BE49-F238E27FC236}">
                  <a16:creationId xmlns:a16="http://schemas.microsoft.com/office/drawing/2014/main" id="{9F51C1ED-50E3-77CB-B0C3-8C0D6958C28B}"/>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00" name="AutoShape 4">
              <a:extLst>
                <a:ext uri="{FF2B5EF4-FFF2-40B4-BE49-F238E27FC236}">
                  <a16:creationId xmlns:a16="http://schemas.microsoft.com/office/drawing/2014/main" id="{EF38DA19-80F5-09DE-68BE-4DB82863BB9C}"/>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01" name="AutoShape 5">
              <a:extLst>
                <a:ext uri="{FF2B5EF4-FFF2-40B4-BE49-F238E27FC236}">
                  <a16:creationId xmlns:a16="http://schemas.microsoft.com/office/drawing/2014/main" id="{00D33C3C-D7FF-B6EB-A6C7-F22107010D6C}"/>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102" name="AutoShape 6">
              <a:extLst>
                <a:ext uri="{FF2B5EF4-FFF2-40B4-BE49-F238E27FC236}">
                  <a16:creationId xmlns:a16="http://schemas.microsoft.com/office/drawing/2014/main" id="{B3CBABD8-5C93-B482-F940-ADC28395F6F1}"/>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4103" name="Rectangle 7">
            <a:extLst>
              <a:ext uri="{FF2B5EF4-FFF2-40B4-BE49-F238E27FC236}">
                <a16:creationId xmlns:a16="http://schemas.microsoft.com/office/drawing/2014/main" id="{EAF27F04-0C41-42D0-D4CE-01B4CBB3F70F}"/>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4104" name="Rectangle 8">
            <a:extLst>
              <a:ext uri="{FF2B5EF4-FFF2-40B4-BE49-F238E27FC236}">
                <a16:creationId xmlns:a16="http://schemas.microsoft.com/office/drawing/2014/main" id="{37186A91-F4F7-2B55-6858-ED3D3EA0D274}"/>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4105" name="Rectangle 9">
            <a:extLst>
              <a:ext uri="{FF2B5EF4-FFF2-40B4-BE49-F238E27FC236}">
                <a16:creationId xmlns:a16="http://schemas.microsoft.com/office/drawing/2014/main" id="{0E598589-5330-F441-44AE-B1515CB476A2}"/>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4106" name="Rectangle 10">
            <a:extLst>
              <a:ext uri="{FF2B5EF4-FFF2-40B4-BE49-F238E27FC236}">
                <a16:creationId xmlns:a16="http://schemas.microsoft.com/office/drawing/2014/main" id="{894C0579-A52E-C837-5FE4-A5DA8E1EB45C}"/>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EDCFE5EB-A59D-4B4B-BF14-1695CB58FE0D}" type="slidenum">
              <a:rPr lang="hu-HU" altLang="hu-HU"/>
              <a:pPr/>
              <a:t>‹#›</a:t>
            </a:fld>
            <a:endParaRPr lang="hu-HU" altLang="hu-HU"/>
          </a:p>
        </p:txBody>
      </p:sp>
      <p:sp>
        <p:nvSpPr>
          <p:cNvPr id="4107" name="Rectangle 11">
            <a:extLst>
              <a:ext uri="{FF2B5EF4-FFF2-40B4-BE49-F238E27FC236}">
                <a16:creationId xmlns:a16="http://schemas.microsoft.com/office/drawing/2014/main" id="{28CFEF82-BB7F-73B4-EB1F-D85B31372887}"/>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5121" name="Group 1">
            <a:extLst>
              <a:ext uri="{FF2B5EF4-FFF2-40B4-BE49-F238E27FC236}">
                <a16:creationId xmlns:a16="http://schemas.microsoft.com/office/drawing/2014/main" id="{BA49100F-0504-0273-7B1B-7C88CE4B826E}"/>
              </a:ext>
            </a:extLst>
          </p:cNvPr>
          <p:cNvGrpSpPr>
            <a:grpSpLocks/>
          </p:cNvGrpSpPr>
          <p:nvPr/>
        </p:nvGrpSpPr>
        <p:grpSpPr bwMode="auto">
          <a:xfrm>
            <a:off x="9205913" y="2963863"/>
            <a:ext cx="2981325" cy="3208337"/>
            <a:chOff x="5799" y="1867"/>
            <a:chExt cx="1878" cy="2021"/>
          </a:xfrm>
        </p:grpSpPr>
        <p:cxnSp>
          <p:nvCxnSpPr>
            <p:cNvPr id="5122" name="AutoShape 2">
              <a:extLst>
                <a:ext uri="{FF2B5EF4-FFF2-40B4-BE49-F238E27FC236}">
                  <a16:creationId xmlns:a16="http://schemas.microsoft.com/office/drawing/2014/main" id="{2B23A4E0-C4F0-F234-8112-55CEEC33BC5A}"/>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3" name="AutoShape 3">
              <a:extLst>
                <a:ext uri="{FF2B5EF4-FFF2-40B4-BE49-F238E27FC236}">
                  <a16:creationId xmlns:a16="http://schemas.microsoft.com/office/drawing/2014/main" id="{F58A0FBA-158C-E3E9-AFC1-AB28DB3F8E6A}"/>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4" name="AutoShape 4">
              <a:extLst>
                <a:ext uri="{FF2B5EF4-FFF2-40B4-BE49-F238E27FC236}">
                  <a16:creationId xmlns:a16="http://schemas.microsoft.com/office/drawing/2014/main" id="{6B552A92-7E14-E155-F713-B02C786FB9D4}"/>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5" name="AutoShape 5">
              <a:extLst>
                <a:ext uri="{FF2B5EF4-FFF2-40B4-BE49-F238E27FC236}">
                  <a16:creationId xmlns:a16="http://schemas.microsoft.com/office/drawing/2014/main" id="{E1BAB9DB-95A0-FC65-312E-BC8D17442FF8}"/>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5126" name="AutoShape 6">
              <a:extLst>
                <a:ext uri="{FF2B5EF4-FFF2-40B4-BE49-F238E27FC236}">
                  <a16:creationId xmlns:a16="http://schemas.microsoft.com/office/drawing/2014/main" id="{EC9F8A1F-EA40-D096-3527-FE71AFFB2DA6}"/>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5127" name="Rectangle 7">
            <a:extLst>
              <a:ext uri="{FF2B5EF4-FFF2-40B4-BE49-F238E27FC236}">
                <a16:creationId xmlns:a16="http://schemas.microsoft.com/office/drawing/2014/main" id="{B801E500-59ED-3F8C-7C26-54CF20812C9A}"/>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5128" name="Rectangle 8">
            <a:extLst>
              <a:ext uri="{FF2B5EF4-FFF2-40B4-BE49-F238E27FC236}">
                <a16:creationId xmlns:a16="http://schemas.microsoft.com/office/drawing/2014/main" id="{282EF254-60FB-3266-2E64-92249974563B}"/>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5129" name="Rectangle 9">
            <a:extLst>
              <a:ext uri="{FF2B5EF4-FFF2-40B4-BE49-F238E27FC236}">
                <a16:creationId xmlns:a16="http://schemas.microsoft.com/office/drawing/2014/main" id="{B219DA83-915F-F734-0AAE-0DECF6DDDAF5}"/>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5130" name="Rectangle 10">
            <a:extLst>
              <a:ext uri="{FF2B5EF4-FFF2-40B4-BE49-F238E27FC236}">
                <a16:creationId xmlns:a16="http://schemas.microsoft.com/office/drawing/2014/main" id="{CDD8AB5F-5221-7D2E-FBC6-8FC6B7AD214D}"/>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8EB51A47-C623-4C3D-8C9E-15DE1DB72617}" type="slidenum">
              <a:rPr lang="hu-HU" altLang="hu-HU"/>
              <a:pPr/>
              <a:t>‹#›</a:t>
            </a:fld>
            <a:endParaRPr lang="hu-HU" altLang="hu-HU"/>
          </a:p>
        </p:txBody>
      </p:sp>
      <p:sp>
        <p:nvSpPr>
          <p:cNvPr id="5131" name="Rectangle 11">
            <a:extLst>
              <a:ext uri="{FF2B5EF4-FFF2-40B4-BE49-F238E27FC236}">
                <a16:creationId xmlns:a16="http://schemas.microsoft.com/office/drawing/2014/main" id="{1E415FEF-01A8-7CB8-88A1-00EFED022C40}"/>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6145" name="Group 1">
            <a:extLst>
              <a:ext uri="{FF2B5EF4-FFF2-40B4-BE49-F238E27FC236}">
                <a16:creationId xmlns:a16="http://schemas.microsoft.com/office/drawing/2014/main" id="{4745849F-4AC9-0448-E639-D279985BC4A0}"/>
              </a:ext>
            </a:extLst>
          </p:cNvPr>
          <p:cNvGrpSpPr>
            <a:grpSpLocks/>
          </p:cNvGrpSpPr>
          <p:nvPr/>
        </p:nvGrpSpPr>
        <p:grpSpPr bwMode="auto">
          <a:xfrm>
            <a:off x="9205913" y="2963863"/>
            <a:ext cx="2981325" cy="3208337"/>
            <a:chOff x="5799" y="1867"/>
            <a:chExt cx="1878" cy="2021"/>
          </a:xfrm>
        </p:grpSpPr>
        <p:cxnSp>
          <p:nvCxnSpPr>
            <p:cNvPr id="6146" name="AutoShape 2">
              <a:extLst>
                <a:ext uri="{FF2B5EF4-FFF2-40B4-BE49-F238E27FC236}">
                  <a16:creationId xmlns:a16="http://schemas.microsoft.com/office/drawing/2014/main" id="{95DD6E9C-D875-AFA3-D98C-E0C42AD076B2}"/>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7" name="AutoShape 3">
              <a:extLst>
                <a:ext uri="{FF2B5EF4-FFF2-40B4-BE49-F238E27FC236}">
                  <a16:creationId xmlns:a16="http://schemas.microsoft.com/office/drawing/2014/main" id="{0BC20E4F-F2BD-90D8-DFBA-3CA62664C1F2}"/>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8" name="AutoShape 4">
              <a:extLst>
                <a:ext uri="{FF2B5EF4-FFF2-40B4-BE49-F238E27FC236}">
                  <a16:creationId xmlns:a16="http://schemas.microsoft.com/office/drawing/2014/main" id="{0F5D034F-B186-8B38-F88A-5A2BEC7E8B92}"/>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49" name="AutoShape 5">
              <a:extLst>
                <a:ext uri="{FF2B5EF4-FFF2-40B4-BE49-F238E27FC236}">
                  <a16:creationId xmlns:a16="http://schemas.microsoft.com/office/drawing/2014/main" id="{5F5D022F-5EE1-FB35-E870-E585D062B3B7}"/>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150" name="AutoShape 6">
              <a:extLst>
                <a:ext uri="{FF2B5EF4-FFF2-40B4-BE49-F238E27FC236}">
                  <a16:creationId xmlns:a16="http://schemas.microsoft.com/office/drawing/2014/main" id="{B507C13D-415E-90D1-0A95-D9869B585DFE}"/>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6151" name="Rectangle 7">
            <a:extLst>
              <a:ext uri="{FF2B5EF4-FFF2-40B4-BE49-F238E27FC236}">
                <a16:creationId xmlns:a16="http://schemas.microsoft.com/office/drawing/2014/main" id="{E09F631D-342F-EF00-B13E-157BA58CA5EC}"/>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6152" name="Rectangle 8">
            <a:extLst>
              <a:ext uri="{FF2B5EF4-FFF2-40B4-BE49-F238E27FC236}">
                <a16:creationId xmlns:a16="http://schemas.microsoft.com/office/drawing/2014/main" id="{7CC3FE33-FA72-2971-A750-5223CB28ACBF}"/>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6153" name="Rectangle 9">
            <a:extLst>
              <a:ext uri="{FF2B5EF4-FFF2-40B4-BE49-F238E27FC236}">
                <a16:creationId xmlns:a16="http://schemas.microsoft.com/office/drawing/2014/main" id="{A65D1635-E78A-A71D-23B8-8B23B5B62F68}"/>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6154" name="Rectangle 10">
            <a:extLst>
              <a:ext uri="{FF2B5EF4-FFF2-40B4-BE49-F238E27FC236}">
                <a16:creationId xmlns:a16="http://schemas.microsoft.com/office/drawing/2014/main" id="{74F24D71-0B38-60CA-2DC5-EBA8C56FC5E3}"/>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217188DC-A731-409C-AADA-B26E9DD12AB7}" type="slidenum">
              <a:rPr lang="hu-HU" altLang="hu-HU"/>
              <a:pPr/>
              <a:t>‹#›</a:t>
            </a:fld>
            <a:endParaRPr lang="hu-HU" altLang="hu-HU"/>
          </a:p>
        </p:txBody>
      </p:sp>
      <p:sp>
        <p:nvSpPr>
          <p:cNvPr id="6155" name="Rectangle 11">
            <a:extLst>
              <a:ext uri="{FF2B5EF4-FFF2-40B4-BE49-F238E27FC236}">
                <a16:creationId xmlns:a16="http://schemas.microsoft.com/office/drawing/2014/main" id="{2327679F-DD55-4633-90BA-5D80F358DAC3}"/>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7169" name="Group 1">
            <a:extLst>
              <a:ext uri="{FF2B5EF4-FFF2-40B4-BE49-F238E27FC236}">
                <a16:creationId xmlns:a16="http://schemas.microsoft.com/office/drawing/2014/main" id="{490BAC49-3373-2810-9E16-209FBA9DCD0F}"/>
              </a:ext>
            </a:extLst>
          </p:cNvPr>
          <p:cNvGrpSpPr>
            <a:grpSpLocks/>
          </p:cNvGrpSpPr>
          <p:nvPr/>
        </p:nvGrpSpPr>
        <p:grpSpPr bwMode="auto">
          <a:xfrm>
            <a:off x="9205913" y="2963863"/>
            <a:ext cx="2981325" cy="3208337"/>
            <a:chOff x="5799" y="1867"/>
            <a:chExt cx="1878" cy="2021"/>
          </a:xfrm>
        </p:grpSpPr>
        <p:cxnSp>
          <p:nvCxnSpPr>
            <p:cNvPr id="7170" name="AutoShape 2">
              <a:extLst>
                <a:ext uri="{FF2B5EF4-FFF2-40B4-BE49-F238E27FC236}">
                  <a16:creationId xmlns:a16="http://schemas.microsoft.com/office/drawing/2014/main" id="{CD25E082-C3F5-56DA-DBEF-2A1FB90C669B}"/>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1" name="AutoShape 3">
              <a:extLst>
                <a:ext uri="{FF2B5EF4-FFF2-40B4-BE49-F238E27FC236}">
                  <a16:creationId xmlns:a16="http://schemas.microsoft.com/office/drawing/2014/main" id="{A85AE637-0B9A-227B-8F2F-A8F2C52A0BC9}"/>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2" name="AutoShape 4">
              <a:extLst>
                <a:ext uri="{FF2B5EF4-FFF2-40B4-BE49-F238E27FC236}">
                  <a16:creationId xmlns:a16="http://schemas.microsoft.com/office/drawing/2014/main" id="{D6E95933-CAC9-C55E-6525-63BB69795126}"/>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3" name="AutoShape 5">
              <a:extLst>
                <a:ext uri="{FF2B5EF4-FFF2-40B4-BE49-F238E27FC236}">
                  <a16:creationId xmlns:a16="http://schemas.microsoft.com/office/drawing/2014/main" id="{C99E1706-2289-976A-B706-E574689900C0}"/>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7174" name="AutoShape 6">
              <a:extLst>
                <a:ext uri="{FF2B5EF4-FFF2-40B4-BE49-F238E27FC236}">
                  <a16:creationId xmlns:a16="http://schemas.microsoft.com/office/drawing/2014/main" id="{4F6395F7-4909-83B8-9608-34A652D2456B}"/>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7175" name="Rectangle 7">
            <a:extLst>
              <a:ext uri="{FF2B5EF4-FFF2-40B4-BE49-F238E27FC236}">
                <a16:creationId xmlns:a16="http://schemas.microsoft.com/office/drawing/2014/main" id="{61DA33D7-B505-9039-EA60-39292FABC8B4}"/>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7176" name="Rectangle 8">
            <a:extLst>
              <a:ext uri="{FF2B5EF4-FFF2-40B4-BE49-F238E27FC236}">
                <a16:creationId xmlns:a16="http://schemas.microsoft.com/office/drawing/2014/main" id="{846C84BC-2CA6-2E81-D83A-58866AE527F0}"/>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7177" name="Rectangle 9">
            <a:extLst>
              <a:ext uri="{FF2B5EF4-FFF2-40B4-BE49-F238E27FC236}">
                <a16:creationId xmlns:a16="http://schemas.microsoft.com/office/drawing/2014/main" id="{016BDD8C-9125-42E4-A00E-D9440BB2F740}"/>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7178" name="Rectangle 10">
            <a:extLst>
              <a:ext uri="{FF2B5EF4-FFF2-40B4-BE49-F238E27FC236}">
                <a16:creationId xmlns:a16="http://schemas.microsoft.com/office/drawing/2014/main" id="{6C6F46B2-672A-4992-4E57-74F556422552}"/>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DBA2BE76-562B-4D77-889C-81748FEB8818}" type="slidenum">
              <a:rPr lang="hu-HU" altLang="hu-HU"/>
              <a:pPr/>
              <a:t>‹#›</a:t>
            </a:fld>
            <a:endParaRPr lang="hu-HU" altLang="hu-HU"/>
          </a:p>
        </p:txBody>
      </p:sp>
      <p:sp>
        <p:nvSpPr>
          <p:cNvPr id="7179" name="Rectangle 11">
            <a:extLst>
              <a:ext uri="{FF2B5EF4-FFF2-40B4-BE49-F238E27FC236}">
                <a16:creationId xmlns:a16="http://schemas.microsoft.com/office/drawing/2014/main" id="{EEA6E20E-6FE9-F728-875B-D03D36778DE5}"/>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8193" name="Group 1">
            <a:extLst>
              <a:ext uri="{FF2B5EF4-FFF2-40B4-BE49-F238E27FC236}">
                <a16:creationId xmlns:a16="http://schemas.microsoft.com/office/drawing/2014/main" id="{7E86D097-5D6E-8A3D-305A-DD4A9A53574B}"/>
              </a:ext>
            </a:extLst>
          </p:cNvPr>
          <p:cNvGrpSpPr>
            <a:grpSpLocks/>
          </p:cNvGrpSpPr>
          <p:nvPr/>
        </p:nvGrpSpPr>
        <p:grpSpPr bwMode="auto">
          <a:xfrm>
            <a:off x="9205913" y="2963863"/>
            <a:ext cx="2981325" cy="3208337"/>
            <a:chOff x="5799" y="1867"/>
            <a:chExt cx="1878" cy="2021"/>
          </a:xfrm>
        </p:grpSpPr>
        <p:cxnSp>
          <p:nvCxnSpPr>
            <p:cNvPr id="8194" name="AutoShape 2">
              <a:extLst>
                <a:ext uri="{FF2B5EF4-FFF2-40B4-BE49-F238E27FC236}">
                  <a16:creationId xmlns:a16="http://schemas.microsoft.com/office/drawing/2014/main" id="{D3D5F3DA-044B-966D-DB0D-C7DC13EF6A6D}"/>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5" name="AutoShape 3">
              <a:extLst>
                <a:ext uri="{FF2B5EF4-FFF2-40B4-BE49-F238E27FC236}">
                  <a16:creationId xmlns:a16="http://schemas.microsoft.com/office/drawing/2014/main" id="{F08A6097-E057-CD29-A84D-995BC4BE7A73}"/>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6" name="AutoShape 4">
              <a:extLst>
                <a:ext uri="{FF2B5EF4-FFF2-40B4-BE49-F238E27FC236}">
                  <a16:creationId xmlns:a16="http://schemas.microsoft.com/office/drawing/2014/main" id="{0705CD86-5A39-6C09-4E97-3FE2BC4CE6D7}"/>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7" name="AutoShape 5">
              <a:extLst>
                <a:ext uri="{FF2B5EF4-FFF2-40B4-BE49-F238E27FC236}">
                  <a16:creationId xmlns:a16="http://schemas.microsoft.com/office/drawing/2014/main" id="{0CF0ECFE-1F74-8081-F55E-A2E0BCB263FA}"/>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8198" name="AutoShape 6">
              <a:extLst>
                <a:ext uri="{FF2B5EF4-FFF2-40B4-BE49-F238E27FC236}">
                  <a16:creationId xmlns:a16="http://schemas.microsoft.com/office/drawing/2014/main" id="{FCE9C823-A982-50DA-1C67-BC328A6E8434}"/>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8199" name="Rectangle 7">
            <a:extLst>
              <a:ext uri="{FF2B5EF4-FFF2-40B4-BE49-F238E27FC236}">
                <a16:creationId xmlns:a16="http://schemas.microsoft.com/office/drawing/2014/main" id="{79CFE2C7-68AD-403A-9CC7-C832668C87B8}"/>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8200" name="Rectangle 8">
            <a:extLst>
              <a:ext uri="{FF2B5EF4-FFF2-40B4-BE49-F238E27FC236}">
                <a16:creationId xmlns:a16="http://schemas.microsoft.com/office/drawing/2014/main" id="{E87DF1D5-175D-DD3A-8013-C4FBB18CA9D2}"/>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8201" name="Rectangle 9">
            <a:extLst>
              <a:ext uri="{FF2B5EF4-FFF2-40B4-BE49-F238E27FC236}">
                <a16:creationId xmlns:a16="http://schemas.microsoft.com/office/drawing/2014/main" id="{160F8D3B-C18D-D2D7-BD2C-AFDCAACBAFA2}"/>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8202" name="Rectangle 10">
            <a:extLst>
              <a:ext uri="{FF2B5EF4-FFF2-40B4-BE49-F238E27FC236}">
                <a16:creationId xmlns:a16="http://schemas.microsoft.com/office/drawing/2014/main" id="{A3782870-9E3C-D576-884A-E56BA205168F}"/>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C19FF6C9-90A8-482D-BF25-C78A349DC613}" type="slidenum">
              <a:rPr lang="hu-HU" altLang="hu-HU"/>
              <a:pPr/>
              <a:t>‹#›</a:t>
            </a:fld>
            <a:endParaRPr lang="hu-HU" altLang="hu-HU"/>
          </a:p>
        </p:txBody>
      </p:sp>
      <p:sp>
        <p:nvSpPr>
          <p:cNvPr id="8203" name="Rectangle 11">
            <a:extLst>
              <a:ext uri="{FF2B5EF4-FFF2-40B4-BE49-F238E27FC236}">
                <a16:creationId xmlns:a16="http://schemas.microsoft.com/office/drawing/2014/main" id="{7AD16EA6-184C-5287-0B42-A86D019D7E80}"/>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9217" name="Group 1">
            <a:extLst>
              <a:ext uri="{FF2B5EF4-FFF2-40B4-BE49-F238E27FC236}">
                <a16:creationId xmlns:a16="http://schemas.microsoft.com/office/drawing/2014/main" id="{6FFABAA7-35D3-FC3B-1006-1811A280B155}"/>
              </a:ext>
            </a:extLst>
          </p:cNvPr>
          <p:cNvGrpSpPr>
            <a:grpSpLocks/>
          </p:cNvGrpSpPr>
          <p:nvPr/>
        </p:nvGrpSpPr>
        <p:grpSpPr bwMode="auto">
          <a:xfrm>
            <a:off x="9205913" y="2963863"/>
            <a:ext cx="2981325" cy="3208337"/>
            <a:chOff x="5799" y="1867"/>
            <a:chExt cx="1878" cy="2021"/>
          </a:xfrm>
        </p:grpSpPr>
        <p:cxnSp>
          <p:nvCxnSpPr>
            <p:cNvPr id="9218" name="AutoShape 2">
              <a:extLst>
                <a:ext uri="{FF2B5EF4-FFF2-40B4-BE49-F238E27FC236}">
                  <a16:creationId xmlns:a16="http://schemas.microsoft.com/office/drawing/2014/main" id="{CD42A45A-E1D9-AFEA-B42B-8DACD0017BA2}"/>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19" name="AutoShape 3">
              <a:extLst>
                <a:ext uri="{FF2B5EF4-FFF2-40B4-BE49-F238E27FC236}">
                  <a16:creationId xmlns:a16="http://schemas.microsoft.com/office/drawing/2014/main" id="{0F879043-2063-2451-38D0-09A9772DD783}"/>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20" name="AutoShape 4">
              <a:extLst>
                <a:ext uri="{FF2B5EF4-FFF2-40B4-BE49-F238E27FC236}">
                  <a16:creationId xmlns:a16="http://schemas.microsoft.com/office/drawing/2014/main" id="{4903455F-833C-9524-74D7-640F917BD50D}"/>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21" name="AutoShape 5">
              <a:extLst>
                <a:ext uri="{FF2B5EF4-FFF2-40B4-BE49-F238E27FC236}">
                  <a16:creationId xmlns:a16="http://schemas.microsoft.com/office/drawing/2014/main" id="{7A5AD1BD-44C1-902F-3BB1-07856C89A8A0}"/>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9222" name="AutoShape 6">
              <a:extLst>
                <a:ext uri="{FF2B5EF4-FFF2-40B4-BE49-F238E27FC236}">
                  <a16:creationId xmlns:a16="http://schemas.microsoft.com/office/drawing/2014/main" id="{F56C9E2D-EDC7-4549-2DC4-16A569AE7544}"/>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9223" name="Rectangle 7">
            <a:extLst>
              <a:ext uri="{FF2B5EF4-FFF2-40B4-BE49-F238E27FC236}">
                <a16:creationId xmlns:a16="http://schemas.microsoft.com/office/drawing/2014/main" id="{F7D2F3A2-0D81-58C2-EE94-456C5F046453}"/>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9224" name="Rectangle 8">
            <a:extLst>
              <a:ext uri="{FF2B5EF4-FFF2-40B4-BE49-F238E27FC236}">
                <a16:creationId xmlns:a16="http://schemas.microsoft.com/office/drawing/2014/main" id="{E1377DDF-8E10-96C6-98F5-9B0FC7DF6612}"/>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9225" name="Rectangle 9">
            <a:extLst>
              <a:ext uri="{FF2B5EF4-FFF2-40B4-BE49-F238E27FC236}">
                <a16:creationId xmlns:a16="http://schemas.microsoft.com/office/drawing/2014/main" id="{8907D174-E628-8F46-F541-1E868CE89947}"/>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9226" name="Rectangle 10">
            <a:extLst>
              <a:ext uri="{FF2B5EF4-FFF2-40B4-BE49-F238E27FC236}">
                <a16:creationId xmlns:a16="http://schemas.microsoft.com/office/drawing/2014/main" id="{1CC7AC44-28CC-9007-FB7A-5E1BBD7F0407}"/>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8DF58708-4FFE-49C2-8615-9DBC382A34AE}" type="slidenum">
              <a:rPr lang="hu-HU" altLang="hu-HU"/>
              <a:pPr/>
              <a:t>‹#›</a:t>
            </a:fld>
            <a:endParaRPr lang="hu-HU" altLang="hu-HU"/>
          </a:p>
        </p:txBody>
      </p:sp>
      <p:sp>
        <p:nvSpPr>
          <p:cNvPr id="9227" name="Rectangle 11">
            <a:extLst>
              <a:ext uri="{FF2B5EF4-FFF2-40B4-BE49-F238E27FC236}">
                <a16:creationId xmlns:a16="http://schemas.microsoft.com/office/drawing/2014/main" id="{B91A21B8-C340-AA1C-1B8D-6D6E2685D3E0}"/>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90.xml"/><Relationship Id="rId4"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90.xml"/><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9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0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19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hyperlink" Target="http://fomix.hu/aladar/valto.html" TargetMode="External"/><Relationship Id="rId2" Type="http://schemas.openxmlformats.org/officeDocument/2006/relationships/notesSlide" Target="../notesSlides/notesSlide7.xml"/><Relationship Id="rId1" Type="http://schemas.openxmlformats.org/officeDocument/2006/relationships/slideLayout" Target="../slideLayouts/slideLayout190.xml"/><Relationship Id="rId6" Type="http://schemas.openxmlformats.org/officeDocument/2006/relationships/image" Target="../media/image29.png"/><Relationship Id="rId5" Type="http://schemas.openxmlformats.org/officeDocument/2006/relationships/hyperlink" Target="http://azenhazam.mywire.org:8800/" TargetMode="Externa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48524525-75F9-536A-12D0-39AA4AA3D7DB}"/>
              </a:ext>
            </a:extLst>
          </p:cNvPr>
          <p:cNvSpPr>
            <a:spLocks noGrp="1" noChangeArrowheads="1"/>
          </p:cNvSpPr>
          <p:nvPr>
            <p:ph type="subTitle" idx="4294967295"/>
          </p:nvPr>
        </p:nvSpPr>
        <p:spPr>
          <a:xfrm>
            <a:off x="155575" y="6284913"/>
            <a:ext cx="1876425" cy="406400"/>
          </a:xfrm>
          <a:ln/>
        </p:spPr>
        <p:txBody>
          <a:bodyPr lIns="91440" tIns="45720" rIns="91440" bIns="45720"/>
          <a:lstStyle/>
          <a:p>
            <a:pPr marL="0" indent="0">
              <a:lnSpc>
                <a:spcPct val="100000"/>
              </a:lnSpc>
              <a:spcBef>
                <a:spcPts val="413"/>
              </a:spcBef>
              <a:spcAft>
                <a:spcPts val="613"/>
              </a:spcAft>
              <a:tabLst>
                <a:tab pos="0" algn="l"/>
                <a:tab pos="914400" algn="l"/>
                <a:tab pos="1828800" algn="l"/>
              </a:tabLst>
            </a:pPr>
            <a:r>
              <a:rPr lang="hu-HU" altLang="hu-HU" sz="2000">
                <a:latin typeface="Century Gothic" panose="020B0502020202020204" pitchFamily="34" charset="0"/>
              </a:rPr>
              <a:t>Kardos Zoltán</a:t>
            </a:r>
          </a:p>
        </p:txBody>
      </p:sp>
      <p:sp>
        <p:nvSpPr>
          <p:cNvPr id="21506" name="Rectangle 2">
            <a:extLst>
              <a:ext uri="{FF2B5EF4-FFF2-40B4-BE49-F238E27FC236}">
                <a16:creationId xmlns:a16="http://schemas.microsoft.com/office/drawing/2014/main" id="{211B0529-EFE6-A353-3BF9-B76FF0A37640}"/>
              </a:ext>
            </a:extLst>
          </p:cNvPr>
          <p:cNvSpPr>
            <a:spLocks noChangeArrowheads="1"/>
          </p:cNvSpPr>
          <p:nvPr/>
        </p:nvSpPr>
        <p:spPr bwMode="auto">
          <a:xfrm>
            <a:off x="142875" y="220663"/>
            <a:ext cx="72596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pPr>
            <a:r>
              <a:rPr lang="hu-HU" altLang="hu-HU" sz="4800">
                <a:solidFill>
                  <a:srgbClr val="FFFFFF"/>
                </a:solidFill>
                <a:latin typeface="Century Gothic" panose="020B0502020202020204" pitchFamily="34" charset="0"/>
                <a:cs typeface="DejaVu Sans" charset="0"/>
              </a:rPr>
              <a:t>Frontend és design</a:t>
            </a:r>
          </a:p>
        </p:txBody>
      </p:sp>
      <p:pic>
        <p:nvPicPr>
          <p:cNvPr id="21507" name="Picture 3">
            <a:extLst>
              <a:ext uri="{FF2B5EF4-FFF2-40B4-BE49-F238E27FC236}">
                <a16:creationId xmlns:a16="http://schemas.microsoft.com/office/drawing/2014/main" id="{1CF20DD6-8EF7-8F6C-2D5F-13F58ADCF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3025775"/>
            <a:ext cx="4203700" cy="2649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8" name="AutoShape 4">
            <a:extLst>
              <a:ext uri="{FF2B5EF4-FFF2-40B4-BE49-F238E27FC236}">
                <a16:creationId xmlns:a16="http://schemas.microsoft.com/office/drawing/2014/main" id="{CD23C5E6-26B2-6BD2-5672-E8A0247F6314}"/>
              </a:ext>
            </a:extLst>
          </p:cNvPr>
          <p:cNvSpPr>
            <a:spLocks noChangeArrowheads="1"/>
          </p:cNvSpPr>
          <p:nvPr/>
        </p:nvSpPr>
        <p:spPr bwMode="auto">
          <a:xfrm>
            <a:off x="309563" y="1766888"/>
            <a:ext cx="1920875" cy="883708"/>
          </a:xfrm>
          <a:prstGeom prst="wedgeRoundRectCallout">
            <a:avLst>
              <a:gd name="adj1" fmla="val -53454"/>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algn="ctr">
              <a:lnSpc>
                <a:spcPct val="100000"/>
              </a:lnSpc>
            </a:pPr>
            <a:r>
              <a:rPr lang="hu-HU" altLang="hu-HU">
                <a:cs typeface="DejaVu Sans" charset="0"/>
              </a:rPr>
              <a:t>Hozz létre egy valuta váltó, deviza küldő weboldalt...</a:t>
            </a:r>
          </a:p>
        </p:txBody>
      </p:sp>
      <p:sp>
        <p:nvSpPr>
          <p:cNvPr id="21509" name="AutoShape 5">
            <a:extLst>
              <a:ext uri="{FF2B5EF4-FFF2-40B4-BE49-F238E27FC236}">
                <a16:creationId xmlns:a16="http://schemas.microsoft.com/office/drawing/2014/main" id="{2592068B-ADE3-1719-BEFF-8CCCEBF806CD}"/>
              </a:ext>
            </a:extLst>
          </p:cNvPr>
          <p:cNvSpPr>
            <a:spLocks noChangeArrowheads="1"/>
          </p:cNvSpPr>
          <p:nvPr/>
        </p:nvSpPr>
        <p:spPr bwMode="auto">
          <a:xfrm>
            <a:off x="2916238" y="1503363"/>
            <a:ext cx="2263775" cy="632354"/>
          </a:xfrm>
          <a:prstGeom prst="wedgeRoundRectCallout">
            <a:avLst>
              <a:gd name="adj1" fmla="val -81949"/>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algn="ctr">
              <a:lnSpc>
                <a:spcPct val="100000"/>
              </a:lnSpc>
            </a:pPr>
            <a:r>
              <a:rPr lang="hu-HU" altLang="hu-HU">
                <a:cs typeface="DejaVu Sans" charset="0"/>
              </a:rPr>
              <a:t>Jó, jó csinálom, de mik a spcifikációk?</a:t>
            </a:r>
          </a:p>
        </p:txBody>
      </p:sp>
      <p:pic>
        <p:nvPicPr>
          <p:cNvPr id="21510" name="Picture 6">
            <a:extLst>
              <a:ext uri="{FF2B5EF4-FFF2-40B4-BE49-F238E27FC236}">
                <a16:creationId xmlns:a16="http://schemas.microsoft.com/office/drawing/2014/main" id="{8E87CDC0-EB74-6A5D-4230-83B1CB3C3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675" y="153988"/>
            <a:ext cx="2903538" cy="1962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1" name="Picture 7">
            <a:extLst>
              <a:ext uri="{FF2B5EF4-FFF2-40B4-BE49-F238E27FC236}">
                <a16:creationId xmlns:a16="http://schemas.microsoft.com/office/drawing/2014/main" id="{8568E13C-F3C0-FBF8-BBDE-40DA1DCEF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0" y="153988"/>
            <a:ext cx="1879600" cy="1057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2" name="Picture 8">
            <a:extLst>
              <a:ext uri="{FF2B5EF4-FFF2-40B4-BE49-F238E27FC236}">
                <a16:creationId xmlns:a16="http://schemas.microsoft.com/office/drawing/2014/main" id="{A548B74C-E281-00B3-FD22-E37A14F3E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9100" y="152400"/>
            <a:ext cx="1504950" cy="1058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3" name="Picture 9">
            <a:extLst>
              <a:ext uri="{FF2B5EF4-FFF2-40B4-BE49-F238E27FC236}">
                <a16:creationId xmlns:a16="http://schemas.microsoft.com/office/drawing/2014/main" id="{2C4F7317-0CA6-97A8-964B-BC44795F72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1225" y="1273175"/>
            <a:ext cx="1319213" cy="877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4" name="Picture 10">
            <a:extLst>
              <a:ext uri="{FF2B5EF4-FFF2-40B4-BE49-F238E27FC236}">
                <a16:creationId xmlns:a16="http://schemas.microsoft.com/office/drawing/2014/main" id="{CA833D16-438D-1D5F-857A-2E8CF90159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5375" y="2151063"/>
            <a:ext cx="1135063" cy="936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5" name="Picture 11">
            <a:extLst>
              <a:ext uri="{FF2B5EF4-FFF2-40B4-BE49-F238E27FC236}">
                <a16:creationId xmlns:a16="http://schemas.microsoft.com/office/drawing/2014/main" id="{DA40FB42-48DE-E81D-02BD-8FCDF665B3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2063" y="2216150"/>
            <a:ext cx="3282950" cy="890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6" name="Picture 12">
            <a:extLst>
              <a:ext uri="{FF2B5EF4-FFF2-40B4-BE49-F238E27FC236}">
                <a16:creationId xmlns:a16="http://schemas.microsoft.com/office/drawing/2014/main" id="{F7177E82-DC55-3E73-C5CC-DBB68F7056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79298"/>
          <a:stretch>
            <a:fillRect/>
          </a:stretch>
        </p:blipFill>
        <p:spPr bwMode="auto">
          <a:xfrm>
            <a:off x="5754688" y="3340100"/>
            <a:ext cx="6216650" cy="3108325"/>
          </a:xfrm>
          <a:prstGeom prst="rect">
            <a:avLst/>
          </a:prstGeom>
          <a:noFill/>
          <a:ln>
            <a:noFill/>
          </a:ln>
          <a:effectLst/>
          <a:extLst>
            <a:ext uri="{909E8E84-426E-40DD-AFC4-6F175D3DCCD1}">
              <a14:hiddenFill xmlns:a14="http://schemas.microsoft.com/office/drawing/2010/main">
                <a:blipFill dpi="0" rotWithShape="0">
                  <a:blip/>
                  <a:srcRect b="7929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7" name="AutoShape 13">
            <a:extLst>
              <a:ext uri="{FF2B5EF4-FFF2-40B4-BE49-F238E27FC236}">
                <a16:creationId xmlns:a16="http://schemas.microsoft.com/office/drawing/2014/main" id="{7918CC1B-6849-6CCE-C54E-8A3B00DB16F4}"/>
              </a:ext>
            </a:extLst>
          </p:cNvPr>
          <p:cNvSpPr>
            <a:spLocks noChangeArrowheads="1"/>
          </p:cNvSpPr>
          <p:nvPr/>
        </p:nvSpPr>
        <p:spPr bwMode="auto">
          <a:xfrm>
            <a:off x="8069263" y="438150"/>
            <a:ext cx="1030287" cy="358775"/>
          </a:xfrm>
          <a:prstGeom prst="rightArrow">
            <a:avLst>
              <a:gd name="adj1" fmla="val -43287"/>
              <a:gd name="adj2" fmla="val 143584"/>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1518" name="AutoShape 14">
            <a:extLst>
              <a:ext uri="{FF2B5EF4-FFF2-40B4-BE49-F238E27FC236}">
                <a16:creationId xmlns:a16="http://schemas.microsoft.com/office/drawing/2014/main" id="{7FAC6B2E-DEC7-B385-401E-3C93ADB2F632}"/>
              </a:ext>
            </a:extLst>
          </p:cNvPr>
          <p:cNvSpPr>
            <a:spLocks noChangeArrowheads="1"/>
          </p:cNvSpPr>
          <p:nvPr/>
        </p:nvSpPr>
        <p:spPr bwMode="auto">
          <a:xfrm rot="19860000" flipH="1">
            <a:off x="10604500" y="946150"/>
            <a:ext cx="806450" cy="573088"/>
          </a:xfrm>
          <a:custGeom>
            <a:avLst/>
            <a:gdLst>
              <a:gd name="G0" fmla="*/ 65176 2242 1"/>
              <a:gd name="G1" fmla="*/ G0 1 32767"/>
              <a:gd name="G2" fmla="*/ 32767 2242 1"/>
              <a:gd name="G3" fmla="*/ G2 1 32767"/>
              <a:gd name="G4" fmla="*/ 0 1594 1"/>
              <a:gd name="G5" fmla="*/ G4 1 32767"/>
              <a:gd name="G6" fmla="*/ 32767 1594 1"/>
              <a:gd name="G7" fmla="*/ G6 1 32767"/>
              <a:gd name="G8" fmla="+- 0 0 0"/>
              <a:gd name="G9" fmla="+- 65356 0 0"/>
              <a:gd name="G10" fmla="+- 180 0 0"/>
              <a:gd name="G11" fmla="+- 180 0 0"/>
            </a:gdLst>
            <a:ahLst/>
            <a:cxnLst>
              <a:cxn ang="0">
                <a:pos x="r" y="vc"/>
              </a:cxn>
              <a:cxn ang="5400000">
                <a:pos x="hc" y="b"/>
              </a:cxn>
              <a:cxn ang="10800000">
                <a:pos x="l" y="vc"/>
              </a:cxn>
              <a:cxn ang="16200000">
                <a:pos x="hc" y="t"/>
              </a:cxn>
            </a:cxnLst>
            <a:rect l="0" t="0" r="0" b="0"/>
            <a:pathLst>
              <a:path>
                <a:moveTo>
                  <a:pt x="16300" y="10800"/>
                </a:moveTo>
                <a:lnTo>
                  <a:pt x="5500" y="5500"/>
                </a:lnTo>
                <a:lnTo>
                  <a:pt x="0" y="65356"/>
                </a:lnTo>
                <a:lnTo>
                  <a:pt x="0" y="10800"/>
                </a:lnTo>
                <a:lnTo>
                  <a:pt x="10800" y="10800"/>
                </a:lnTo>
                <a:lnTo>
                  <a:pt x="180" y="180"/>
                </a:lnTo>
                <a:lnTo>
                  <a:pt x="24300" y="10800"/>
                </a:lnTo>
                <a:close/>
              </a:path>
            </a:pathLst>
          </a:cu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
        <p:nvSpPr>
          <p:cNvPr id="21519" name="AutoShape 15">
            <a:extLst>
              <a:ext uri="{FF2B5EF4-FFF2-40B4-BE49-F238E27FC236}">
                <a16:creationId xmlns:a16="http://schemas.microsoft.com/office/drawing/2014/main" id="{DA59FB3E-E88A-20C9-4D2A-7162926C77B7}"/>
              </a:ext>
            </a:extLst>
          </p:cNvPr>
          <p:cNvSpPr>
            <a:spLocks noChangeArrowheads="1"/>
          </p:cNvSpPr>
          <p:nvPr/>
        </p:nvSpPr>
        <p:spPr bwMode="auto">
          <a:xfrm rot="1740000">
            <a:off x="9853613" y="939800"/>
            <a:ext cx="806450" cy="573088"/>
          </a:xfrm>
          <a:custGeom>
            <a:avLst/>
            <a:gdLst>
              <a:gd name="G0" fmla="*/ 0 2242 1"/>
              <a:gd name="G1" fmla="*/ G0 1 32767"/>
              <a:gd name="G2" fmla="*/ 32767 2242 1"/>
              <a:gd name="G3" fmla="*/ G2 1 32767"/>
              <a:gd name="G4" fmla="*/ 0 1594 1"/>
              <a:gd name="G5" fmla="*/ G4 1 32767"/>
              <a:gd name="G6" fmla="*/ 32767 1594 1"/>
              <a:gd name="G7" fmla="*/ G6 1 32767"/>
              <a:gd name="G8" fmla="+- 0 0 0"/>
              <a:gd name="G9" fmla="+- 65356 0 0"/>
              <a:gd name="G10" fmla="+- 180 0 0"/>
              <a:gd name="G11" fmla="+- 180 0 0"/>
            </a:gdLst>
            <a:ahLst/>
            <a:cxnLst>
              <a:cxn ang="0">
                <a:pos x="r" y="vc"/>
              </a:cxn>
              <a:cxn ang="5400000">
                <a:pos x="hc" y="b"/>
              </a:cxn>
              <a:cxn ang="10800000">
                <a:pos x="l" y="vc"/>
              </a:cxn>
              <a:cxn ang="16200000">
                <a:pos x="hc" y="t"/>
              </a:cxn>
            </a:cxnLst>
            <a:rect l="0" t="0" r="0" b="0"/>
            <a:pathLst>
              <a:path>
                <a:moveTo>
                  <a:pt x="16300" y="10800"/>
                </a:moveTo>
                <a:lnTo>
                  <a:pt x="5500" y="5500"/>
                </a:lnTo>
                <a:lnTo>
                  <a:pt x="0" y="65356"/>
                </a:lnTo>
                <a:lnTo>
                  <a:pt x="0" y="10800"/>
                </a:lnTo>
                <a:lnTo>
                  <a:pt x="10800" y="10800"/>
                </a:lnTo>
                <a:lnTo>
                  <a:pt x="180" y="180"/>
                </a:lnTo>
                <a:lnTo>
                  <a:pt x="24300" y="10800"/>
                </a:lnTo>
                <a:close/>
              </a:path>
            </a:pathLst>
          </a:cu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clickEffect">
                                  <p:stCondLst>
                                    <p:cond delay="0"/>
                                  </p:stCondLst>
                                  <p:childTnLst>
                                    <p:set>
                                      <p:cBhvr additive="repl">
                                        <p:cTn id="6" dur="1" fill="hold">
                                          <p:stCondLst>
                                            <p:cond delay="0"/>
                                          </p:stCondLst>
                                        </p:cTn>
                                        <p:tgtEl>
                                          <p:spTgt spid="21517"/>
                                        </p:tgtEl>
                                        <p:attrNameLst>
                                          <p:attrName>style.visibility</p:attrName>
                                        </p:attrNameLst>
                                      </p:cBhvr>
                                      <p:to>
                                        <p:strVal val="visible"/>
                                      </p:to>
                                    </p:set>
                                    <p:animEffect transition="in" filter="fade">
                                      <p:cBhvr additive="repl">
                                        <p:cTn id="7" dur="2000"/>
                                        <p:tgtEl>
                                          <p:spTgt spid="2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2E11F898-4B93-FA9C-896B-EE78EE799D6E}"/>
              </a:ext>
            </a:extLst>
          </p:cNvPr>
          <p:cNvSpPr>
            <a:spLocks noChangeArrowheads="1"/>
          </p:cNvSpPr>
          <p:nvPr/>
        </p:nvSpPr>
        <p:spPr bwMode="auto">
          <a:xfrm>
            <a:off x="158750" y="171450"/>
            <a:ext cx="6334125"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pPr>
            <a:r>
              <a:rPr lang="hu-HU" altLang="hu-HU" sz="2100" b="1">
                <a:solidFill>
                  <a:srgbClr val="FFFFFF"/>
                </a:solidFill>
                <a:cs typeface="DejaVu Sans" charset="0"/>
              </a:rPr>
              <a:t>Frontend:</a:t>
            </a:r>
          </a:p>
          <a:p>
            <a:pPr>
              <a:lnSpc>
                <a:spcPct val="100000"/>
              </a:lnSpc>
            </a:pPr>
            <a:r>
              <a:rPr lang="hu-HU" altLang="hu-HU" sz="2100" b="1">
                <a:solidFill>
                  <a:srgbClr val="FFFFFF"/>
                </a:solidFill>
                <a:cs typeface="DejaVu Sans" charset="0"/>
              </a:rPr>
              <a:t>I implemented the task using native JavaScript and HTML. If we look in the frontend folder, we can see three HTML files. I've divided the parts of the task into these three files: currency exchange, sending currency (login), and tracking exchange rate changes with diagrams. The frontend part communicates with the backend using Django Rest API get request.</a:t>
            </a:r>
          </a:p>
          <a:p>
            <a:pPr>
              <a:lnSpc>
                <a:spcPct val="100000"/>
              </a:lnSpc>
            </a:pPr>
            <a:r>
              <a:rPr lang="hu-HU" altLang="hu-HU" sz="2100" b="1">
                <a:solidFill>
                  <a:srgbClr val="FFFFFF"/>
                </a:solidFill>
                <a:cs typeface="DejaVu Sans" charset="0"/>
              </a:rPr>
              <a:t>Design:</a:t>
            </a:r>
          </a:p>
          <a:p>
            <a:pPr>
              <a:lnSpc>
                <a:spcPct val="100000"/>
              </a:lnSpc>
            </a:pPr>
            <a:r>
              <a:rPr lang="hu-HU" altLang="hu-HU" sz="2100" b="1">
                <a:solidFill>
                  <a:srgbClr val="FFFFFF"/>
                </a:solidFill>
                <a:cs typeface="DejaVu Sans" charset="0"/>
              </a:rPr>
              <a:t>I implemented the responsive design, user interface, and menu system with some added CSS using the Bootstrap framework. </a:t>
            </a:r>
          </a:p>
          <a:p>
            <a:pPr>
              <a:lnSpc>
                <a:spcPct val="100000"/>
              </a:lnSpc>
            </a:pPr>
            <a:endParaRPr lang="hu-HU" altLang="hu-HU" sz="1000">
              <a:solidFill>
                <a:srgbClr val="FFFFFF"/>
              </a:solidFill>
              <a:cs typeface="DejaVu Sans" charset="0"/>
            </a:endParaRPr>
          </a:p>
        </p:txBody>
      </p:sp>
      <p:pic>
        <p:nvPicPr>
          <p:cNvPr id="22530" name="Picture 2">
            <a:extLst>
              <a:ext uri="{FF2B5EF4-FFF2-40B4-BE49-F238E27FC236}">
                <a16:creationId xmlns:a16="http://schemas.microsoft.com/office/drawing/2014/main" id="{C3FF3E0C-2F28-2F5A-088C-D4507E4E4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71450"/>
            <a:ext cx="2833687" cy="5554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1" name="Picture 3">
            <a:extLst>
              <a:ext uri="{FF2B5EF4-FFF2-40B4-BE49-F238E27FC236}">
                <a16:creationId xmlns:a16="http://schemas.microsoft.com/office/drawing/2014/main" id="{6A342F9C-C8B0-8FD8-CF7B-88B493149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1575" y="1903413"/>
            <a:ext cx="3222625" cy="4762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C5FAF98F-6B24-3371-6E1C-656CC29E26C5}"/>
              </a:ext>
            </a:extLst>
          </p:cNvPr>
          <p:cNvSpPr>
            <a:spLocks noGrp="1" noChangeArrowheads="1"/>
          </p:cNvSpPr>
          <p:nvPr>
            <p:ph type="title" idx="4294967295"/>
          </p:nvPr>
        </p:nvSpPr>
        <p:spPr>
          <a:xfrm>
            <a:off x="8016875" y="136525"/>
            <a:ext cx="4097338" cy="911225"/>
          </a:xfrm>
          <a:ln/>
        </p:spPr>
        <p:txBody>
          <a:bodyPr lIns="91440" tIns="45720" rIns="91440" bIns="45720"/>
          <a:lstStyle/>
          <a:p>
            <a:pPr algn="l">
              <a:lnSpc>
                <a:spcPct val="100000"/>
              </a:lnSpc>
              <a:tabLst>
                <a:tab pos="0" algn="l"/>
                <a:tab pos="914400" algn="l"/>
                <a:tab pos="1828800" algn="l"/>
                <a:tab pos="2743200" algn="l"/>
                <a:tab pos="3657600" algn="l"/>
              </a:tabLst>
            </a:pPr>
            <a:r>
              <a:rPr lang="hu-HU" altLang="hu-HU" sz="3600">
                <a:latin typeface="Century Gothic" panose="020B0502020202020204" pitchFamily="34" charset="0"/>
              </a:rPr>
              <a:t>menürendszer</a:t>
            </a:r>
          </a:p>
        </p:txBody>
      </p:sp>
      <p:sp>
        <p:nvSpPr>
          <p:cNvPr id="23554" name="Rectangle 2">
            <a:extLst>
              <a:ext uri="{FF2B5EF4-FFF2-40B4-BE49-F238E27FC236}">
                <a16:creationId xmlns:a16="http://schemas.microsoft.com/office/drawing/2014/main" id="{F0BCD111-2C9A-17C8-3C68-5B8861B5A29D}"/>
              </a:ext>
            </a:extLst>
          </p:cNvPr>
          <p:cNvSpPr>
            <a:spLocks noChangeArrowheads="1"/>
          </p:cNvSpPr>
          <p:nvPr/>
        </p:nvSpPr>
        <p:spPr bwMode="auto">
          <a:xfrm>
            <a:off x="123825" y="138113"/>
            <a:ext cx="6700838" cy="420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pPr>
            <a:r>
              <a:rPr lang="hu-HU" altLang="hu-HU" sz="2000" b="1">
                <a:solidFill>
                  <a:srgbClr val="FFFFFF"/>
                </a:solidFill>
                <a:cs typeface="DejaVu Sans" charset="0"/>
              </a:rPr>
              <a:t>A felhasználói felület kialakításánál figyelembe vettem, hogy számos funkciót kell megvalósítani a szoftvernek.</a:t>
            </a:r>
          </a:p>
          <a:p>
            <a:pPr>
              <a:lnSpc>
                <a:spcPct val="100000"/>
              </a:lnSpc>
            </a:pPr>
            <a:r>
              <a:rPr lang="hu-HU" altLang="hu-HU" sz="2000" b="1">
                <a:solidFill>
                  <a:srgbClr val="FFFFFF"/>
                </a:solidFill>
                <a:cs typeface="DejaVu Sans" charset="0"/>
              </a:rPr>
              <a:t> </a:t>
            </a:r>
          </a:p>
          <a:p>
            <a:pPr>
              <a:lnSpc>
                <a:spcPct val="100000"/>
              </a:lnSpc>
            </a:pPr>
            <a:r>
              <a:rPr lang="hu-HU" altLang="hu-HU" sz="2000" b="1">
                <a:solidFill>
                  <a:srgbClr val="FFFFFF"/>
                </a:solidFill>
                <a:cs typeface="DejaVu Sans" charset="0"/>
              </a:rPr>
              <a:t>A menürendszert a hagyományos vízszintesen elhelyezkedő főmenüvel és az azokból függőlegesen lenyíló almenükből építettem fel. </a:t>
            </a:r>
          </a:p>
          <a:p>
            <a:pPr>
              <a:lnSpc>
                <a:spcPct val="100000"/>
              </a:lnSpc>
            </a:pPr>
            <a:endParaRPr lang="hu-HU" altLang="hu-HU" sz="2000">
              <a:solidFill>
                <a:srgbClr val="FFFFFF"/>
              </a:solidFill>
              <a:cs typeface="DejaVu Sans" charset="0"/>
            </a:endParaRPr>
          </a:p>
          <a:p>
            <a:pPr>
              <a:lnSpc>
                <a:spcPct val="100000"/>
              </a:lnSpc>
            </a:pPr>
            <a:r>
              <a:rPr lang="hu-HU" altLang="hu-HU" sz="2000" b="1">
                <a:solidFill>
                  <a:srgbClr val="FFFFFF"/>
                </a:solidFill>
                <a:cs typeface="DejaVu Sans" charset="0"/>
              </a:rPr>
              <a:t>Ezt a struktúrát a kisebb kijelzőjű eszközöknél szendvicsmenüvel alakítottam ki. </a:t>
            </a:r>
          </a:p>
          <a:p>
            <a:pPr>
              <a:lnSpc>
                <a:spcPct val="100000"/>
              </a:lnSpc>
            </a:pPr>
            <a:r>
              <a:rPr lang="hu-HU" altLang="hu-HU" sz="2000" b="1">
                <a:solidFill>
                  <a:srgbClr val="FFFFFF"/>
                </a:solidFill>
                <a:cs typeface="DejaVu Sans" charset="0"/>
              </a:rPr>
              <a:t>A menürendszer és a megjelenítés reszponzív kialakításához a Bootsrap keretrendszert használtam fel. </a:t>
            </a:r>
          </a:p>
          <a:p>
            <a:pPr>
              <a:lnSpc>
                <a:spcPct val="100000"/>
              </a:lnSpc>
            </a:pPr>
            <a:endParaRPr lang="hu-HU" altLang="hu-HU" sz="1000">
              <a:solidFill>
                <a:srgbClr val="FFFFFF"/>
              </a:solidFill>
              <a:cs typeface="DejaVu Sans" charset="0"/>
            </a:endParaRPr>
          </a:p>
        </p:txBody>
      </p:sp>
      <p:pic>
        <p:nvPicPr>
          <p:cNvPr id="23555" name="Picture 3">
            <a:extLst>
              <a:ext uri="{FF2B5EF4-FFF2-40B4-BE49-F238E27FC236}">
                <a16:creationId xmlns:a16="http://schemas.microsoft.com/office/drawing/2014/main" id="{4918B48F-A360-D2C4-4275-4CB239087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4251325"/>
            <a:ext cx="8561388" cy="2490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6" name="Picture 4">
            <a:extLst>
              <a:ext uri="{FF2B5EF4-FFF2-40B4-BE49-F238E27FC236}">
                <a16:creationId xmlns:a16="http://schemas.microsoft.com/office/drawing/2014/main" id="{95DF8B29-C94D-9F55-572D-655CB8039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824038"/>
            <a:ext cx="3143250" cy="1952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7" name="Picture 5">
            <a:extLst>
              <a:ext uri="{FF2B5EF4-FFF2-40B4-BE49-F238E27FC236}">
                <a16:creationId xmlns:a16="http://schemas.microsoft.com/office/drawing/2014/main" id="{683746CB-AC2F-89DA-B79E-985AD4CB0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3488" y="946150"/>
            <a:ext cx="3260725" cy="4822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C04E5D0E-0025-6037-5457-2609DC68D77D}"/>
              </a:ext>
            </a:extLst>
          </p:cNvPr>
          <p:cNvSpPr>
            <a:spLocks noGrp="1" noChangeArrowheads="1"/>
          </p:cNvSpPr>
          <p:nvPr>
            <p:ph type="title" idx="4294967295"/>
          </p:nvPr>
        </p:nvSpPr>
        <p:spPr>
          <a:xfrm>
            <a:off x="103188" y="5797550"/>
            <a:ext cx="4737100" cy="882650"/>
          </a:xfrm>
          <a:ln/>
        </p:spPr>
        <p:txBody>
          <a:bodyPr lIns="91440" tIns="45720" rIns="91440" bIns="45720"/>
          <a:lstStyle/>
          <a:p>
            <a:pPr algn="l">
              <a:lnSpc>
                <a:spcPct val="100000"/>
              </a:lnSpc>
              <a:tabLst>
                <a:tab pos="0" algn="l"/>
                <a:tab pos="914400" algn="l"/>
                <a:tab pos="1828800" algn="l"/>
                <a:tab pos="2743200" algn="l"/>
                <a:tab pos="3657600" algn="l"/>
                <a:tab pos="4572000" algn="l"/>
              </a:tabLst>
            </a:pPr>
            <a:r>
              <a:rPr lang="hu-HU" altLang="hu-HU" sz="3600">
                <a:latin typeface="Century Gothic" panose="020B0502020202020204" pitchFamily="34" charset="0"/>
              </a:rPr>
              <a:t>Frontend</a:t>
            </a:r>
            <a:br>
              <a:rPr lang="hu-HU" altLang="hu-HU" sz="3600"/>
            </a:br>
            <a:endParaRPr lang="hu-HU" altLang="hu-HU" sz="3600"/>
          </a:p>
        </p:txBody>
      </p:sp>
      <p:pic>
        <p:nvPicPr>
          <p:cNvPr id="24578" name="Picture 2">
            <a:extLst>
              <a:ext uri="{FF2B5EF4-FFF2-40B4-BE49-F238E27FC236}">
                <a16:creationId xmlns:a16="http://schemas.microsoft.com/office/drawing/2014/main" id="{70DDC569-6009-A155-238B-FCD03DC6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32" t="16110" r="8040"/>
          <a:stretch>
            <a:fillRect/>
          </a:stretch>
        </p:blipFill>
        <p:spPr bwMode="auto">
          <a:xfrm>
            <a:off x="6434138" y="2782888"/>
            <a:ext cx="5613400" cy="3910012"/>
          </a:xfrm>
          <a:prstGeom prst="rect">
            <a:avLst/>
          </a:prstGeom>
          <a:noFill/>
          <a:ln>
            <a:noFill/>
          </a:ln>
          <a:effectLst/>
          <a:extLst>
            <a:ext uri="{909E8E84-426E-40DD-AFC4-6F175D3DCCD1}">
              <a14:hiddenFill xmlns:a14="http://schemas.microsoft.com/office/drawing/2010/main">
                <a:blipFill dpi="0" rotWithShape="0">
                  <a:blip/>
                  <a:srcRect l="3732" t="16110" r="804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9" name="AutoShape 3">
            <a:extLst>
              <a:ext uri="{FF2B5EF4-FFF2-40B4-BE49-F238E27FC236}">
                <a16:creationId xmlns:a16="http://schemas.microsoft.com/office/drawing/2014/main" id="{C1947AAA-846D-0D13-5A52-0F5642D509CD}"/>
              </a:ext>
            </a:extLst>
          </p:cNvPr>
          <p:cNvSpPr>
            <a:spLocks noChangeArrowheads="1"/>
          </p:cNvSpPr>
          <p:nvPr/>
        </p:nvSpPr>
        <p:spPr bwMode="auto">
          <a:xfrm>
            <a:off x="9388475" y="1214438"/>
            <a:ext cx="2278063" cy="903552"/>
          </a:xfrm>
          <a:prstGeom prst="wedgeRoundRectCallout">
            <a:avLst>
              <a:gd name="adj1" fmla="val -47236"/>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algn="ctr">
              <a:lnSpc>
                <a:spcPct val="100000"/>
              </a:lnSpc>
            </a:pPr>
            <a:r>
              <a:rPr lang="hu-HU" altLang="hu-HU">
                <a:cs typeface="DejaVu Sans" charset="0"/>
              </a:rPr>
              <a:t>Átküldték, de mit kezdjek vele?</a:t>
            </a:r>
          </a:p>
        </p:txBody>
      </p:sp>
      <p:pic>
        <p:nvPicPr>
          <p:cNvPr id="24580" name="Picture 4">
            <a:extLst>
              <a:ext uri="{FF2B5EF4-FFF2-40B4-BE49-F238E27FC236}">
                <a16:creationId xmlns:a16="http://schemas.microsoft.com/office/drawing/2014/main" id="{A567C49D-7A75-5EF0-A6CC-E688118D0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8" y="98425"/>
            <a:ext cx="4430712" cy="3457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1" name="Picture 5">
            <a:extLst>
              <a:ext uri="{FF2B5EF4-FFF2-40B4-BE49-F238E27FC236}">
                <a16:creationId xmlns:a16="http://schemas.microsoft.com/office/drawing/2014/main" id="{512717FB-0584-29A5-0C16-93E1DCAF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350" y="101600"/>
            <a:ext cx="2727325" cy="659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2" name="Picture 6">
            <a:extLst>
              <a:ext uri="{FF2B5EF4-FFF2-40B4-BE49-F238E27FC236}">
                <a16:creationId xmlns:a16="http://schemas.microsoft.com/office/drawing/2014/main" id="{8458E23E-33C6-4884-FCFD-C2B33730A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8" y="3727450"/>
            <a:ext cx="3267075" cy="1836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ransition spd="slow"/>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47332C6E-A192-4DA6-86C7-D1B11774E8B4}"/>
              </a:ext>
            </a:extLst>
          </p:cNvPr>
          <p:cNvSpPr txBox="1">
            <a:spLocks noChangeArrowheads="1"/>
          </p:cNvSpPr>
          <p:nvPr/>
        </p:nvSpPr>
        <p:spPr bwMode="auto">
          <a:xfrm>
            <a:off x="220663" y="5875338"/>
            <a:ext cx="2462212"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pPr>
            <a:r>
              <a:rPr lang="hu-HU" altLang="hu-HU" sz="3600">
                <a:solidFill>
                  <a:srgbClr val="FFFFFF"/>
                </a:solidFill>
                <a:latin typeface="Century Gothic" panose="020B0502020202020204" pitchFamily="34" charset="0"/>
              </a:rPr>
              <a:t>backend</a:t>
            </a:r>
          </a:p>
        </p:txBody>
      </p:sp>
      <p:pic>
        <p:nvPicPr>
          <p:cNvPr id="25602" name="Picture 2">
            <a:extLst>
              <a:ext uri="{FF2B5EF4-FFF2-40B4-BE49-F238E27FC236}">
                <a16:creationId xmlns:a16="http://schemas.microsoft.com/office/drawing/2014/main" id="{3D34C913-E576-9428-1E2A-426F41065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90625"/>
            <a:ext cx="4319588" cy="1528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3" name="Picture 3">
            <a:extLst>
              <a:ext uri="{FF2B5EF4-FFF2-40B4-BE49-F238E27FC236}">
                <a16:creationId xmlns:a16="http://schemas.microsoft.com/office/drawing/2014/main" id="{FFD7FD32-4532-E60B-3F60-A3E916E96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153988"/>
            <a:ext cx="4319588" cy="54752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4" name="Picture 4">
            <a:extLst>
              <a:ext uri="{FF2B5EF4-FFF2-40B4-BE49-F238E27FC236}">
                <a16:creationId xmlns:a16="http://schemas.microsoft.com/office/drawing/2014/main" id="{3DA6B1B1-733C-BD76-2306-2B578A1CC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7513" y="3128963"/>
            <a:ext cx="4319587" cy="365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5" name="Picture 5">
            <a:extLst>
              <a:ext uri="{FF2B5EF4-FFF2-40B4-BE49-F238E27FC236}">
                <a16:creationId xmlns:a16="http://schemas.microsoft.com/office/drawing/2014/main" id="{D04BAF84-9827-55EE-3082-27B7FC1BAD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0175" y="314325"/>
            <a:ext cx="4319588" cy="1522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6" name="Text Box 6">
            <a:extLst>
              <a:ext uri="{FF2B5EF4-FFF2-40B4-BE49-F238E27FC236}">
                <a16:creationId xmlns:a16="http://schemas.microsoft.com/office/drawing/2014/main" id="{89CFA593-2D55-138B-7ED9-35E210EC6C08}"/>
              </a:ext>
            </a:extLst>
          </p:cNvPr>
          <p:cNvSpPr txBox="1">
            <a:spLocks noChangeArrowheads="1"/>
          </p:cNvSpPr>
          <p:nvPr/>
        </p:nvSpPr>
        <p:spPr bwMode="auto">
          <a:xfrm>
            <a:off x="8547100" y="1722438"/>
            <a:ext cx="3522663"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9pPr>
          </a:lstStyle>
          <a:p>
            <a:pPr algn="ctr">
              <a:lnSpc>
                <a:spcPct val="100000"/>
              </a:lnSpc>
            </a:pPr>
            <a:r>
              <a:rPr lang="hu-HU" altLang="hu-HU" sz="4000" b="1">
                <a:solidFill>
                  <a:srgbClr val="FFFFFF"/>
                </a:solidFill>
              </a:rPr>
              <a:t>A dizájn kialakítása egy egységes arculat elérése érdekében.</a:t>
            </a:r>
          </a:p>
        </p:txBody>
      </p:sp>
    </p:spTree>
  </p:cSld>
  <p:clrMapOvr>
    <a:masterClrMapping/>
  </p:clrMapOvr>
  <p:transition spd="slow"/>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9872D81A-3B88-99C1-D1D2-F00DBFB9A7AE}"/>
              </a:ext>
            </a:extLst>
          </p:cNvPr>
          <p:cNvSpPr>
            <a:spLocks noGrp="1" noChangeArrowheads="1"/>
          </p:cNvSpPr>
          <p:nvPr>
            <p:ph type="title" idx="4294967295"/>
          </p:nvPr>
        </p:nvSpPr>
        <p:spPr>
          <a:xfrm>
            <a:off x="176213" y="5130800"/>
            <a:ext cx="6415087" cy="1506538"/>
          </a:xfrm>
          <a:ln/>
        </p:spPr>
        <p:txBody>
          <a:bodyPr lIns="91440" tIns="45720" rIns="91440" bIns="45720"/>
          <a:lstStyle/>
          <a:p>
            <a:pPr algn="l">
              <a:lnSpc>
                <a:spcPct val="100000"/>
              </a:lnSpc>
              <a:tabLst>
                <a:tab pos="0" algn="l"/>
                <a:tab pos="914400" algn="l"/>
                <a:tab pos="1828800" algn="l"/>
                <a:tab pos="2743200" algn="l"/>
                <a:tab pos="3657600" algn="l"/>
                <a:tab pos="4572000" algn="l"/>
                <a:tab pos="5486400" algn="l"/>
                <a:tab pos="6400800" algn="l"/>
              </a:tabLst>
            </a:pPr>
            <a:r>
              <a:rPr lang="hu-HU" altLang="hu-HU" sz="3600">
                <a:latin typeface="Century Gothic" panose="020B0502020202020204" pitchFamily="34" charset="0"/>
              </a:rPr>
              <a:t>Üzemeltetés, fejlEsztői környezet</a:t>
            </a:r>
          </a:p>
        </p:txBody>
      </p:sp>
      <p:pic>
        <p:nvPicPr>
          <p:cNvPr id="26626" name="Picture 2">
            <a:extLst>
              <a:ext uri="{FF2B5EF4-FFF2-40B4-BE49-F238E27FC236}">
                <a16:creationId xmlns:a16="http://schemas.microsoft.com/office/drawing/2014/main" id="{C94A16D8-1334-64D9-2494-B34947540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65100"/>
            <a:ext cx="5410200" cy="1803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7" name="Picture 3">
            <a:extLst>
              <a:ext uri="{FF2B5EF4-FFF2-40B4-BE49-F238E27FC236}">
                <a16:creationId xmlns:a16="http://schemas.microsoft.com/office/drawing/2014/main" id="{789FE98A-5467-7EB0-658F-D05C6873C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 y="2160588"/>
            <a:ext cx="4570413" cy="2017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8" name="Picture 4">
            <a:extLst>
              <a:ext uri="{FF2B5EF4-FFF2-40B4-BE49-F238E27FC236}">
                <a16:creationId xmlns:a16="http://schemas.microsoft.com/office/drawing/2014/main" id="{5198063C-4B74-230B-F8E6-DE525AE45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7163" y="3054350"/>
            <a:ext cx="2581275" cy="3506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9" name="AutoShape 5">
            <a:extLst>
              <a:ext uri="{FF2B5EF4-FFF2-40B4-BE49-F238E27FC236}">
                <a16:creationId xmlns:a16="http://schemas.microsoft.com/office/drawing/2014/main" id="{F2ABD65C-FF12-4332-4DD5-426D6376CCDB}"/>
              </a:ext>
            </a:extLst>
          </p:cNvPr>
          <p:cNvSpPr>
            <a:spLocks noChangeArrowheads="1"/>
          </p:cNvSpPr>
          <p:nvPr/>
        </p:nvSpPr>
        <p:spPr bwMode="auto">
          <a:xfrm>
            <a:off x="9928225" y="1347788"/>
            <a:ext cx="2163763" cy="1012031"/>
          </a:xfrm>
          <a:prstGeom prst="wedgeRoundRectCallout">
            <a:avLst>
              <a:gd name="adj1" fmla="val -89306"/>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algn="ctr">
              <a:lnSpc>
                <a:spcPct val="100000"/>
              </a:lnSpc>
            </a:pPr>
            <a:r>
              <a:rPr lang="hu-HU" altLang="hu-HU">
                <a:cs typeface="DejaVu Sans" charset="0"/>
              </a:rPr>
              <a:t>Ideje lecserélni Blökit egy macskára ! </a:t>
            </a:r>
          </a:p>
        </p:txBody>
      </p:sp>
      <p:sp>
        <p:nvSpPr>
          <p:cNvPr id="26630" name="AutoShape 6">
            <a:extLst>
              <a:ext uri="{FF2B5EF4-FFF2-40B4-BE49-F238E27FC236}">
                <a16:creationId xmlns:a16="http://schemas.microsoft.com/office/drawing/2014/main" id="{1CB190EC-F49C-21BE-89F2-F9676DE31634}"/>
              </a:ext>
            </a:extLst>
          </p:cNvPr>
          <p:cNvSpPr>
            <a:spLocks noChangeArrowheads="1"/>
          </p:cNvSpPr>
          <p:nvPr/>
        </p:nvSpPr>
        <p:spPr bwMode="auto">
          <a:xfrm>
            <a:off x="5984875" y="3963988"/>
            <a:ext cx="2339975" cy="1297781"/>
          </a:xfrm>
          <a:prstGeom prst="wedgeRoundRectCallout">
            <a:avLst>
              <a:gd name="adj1" fmla="val 26389"/>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algn="ctr">
              <a:lnSpc>
                <a:spcPct val="100000"/>
              </a:lnSpc>
            </a:pPr>
            <a:r>
              <a:rPr lang="hu-HU" altLang="hu-HU">
                <a:cs typeface="DejaVu Sans" charset="0"/>
              </a:rPr>
              <a:t>De a macska GitHub legyen !</a:t>
            </a:r>
          </a:p>
          <a:p>
            <a:pPr algn="ctr">
              <a:lnSpc>
                <a:spcPct val="100000"/>
              </a:lnSpc>
            </a:pPr>
            <a:endParaRPr lang="hu-HU" altLang="hu-HU">
              <a:cs typeface="DejaVu Sans" charset="0"/>
            </a:endParaRPr>
          </a:p>
          <a:p>
            <a:pPr algn="ctr">
              <a:lnSpc>
                <a:spcPct val="100000"/>
              </a:lnSpc>
            </a:pPr>
            <a:endParaRPr lang="hu-HU" altLang="hu-HU">
              <a:cs typeface="DejaVu Sans" charset="0"/>
            </a:endParaRPr>
          </a:p>
        </p:txBody>
      </p:sp>
      <p:pic>
        <p:nvPicPr>
          <p:cNvPr id="26631" name="Picture 7">
            <a:extLst>
              <a:ext uri="{FF2B5EF4-FFF2-40B4-BE49-F238E27FC236}">
                <a16:creationId xmlns:a16="http://schemas.microsoft.com/office/drawing/2014/main" id="{1B87F98A-BFFC-986D-C7B2-447D3F8A41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5938" y="4800600"/>
            <a:ext cx="620712" cy="620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2" name="Picture 8">
            <a:extLst>
              <a:ext uri="{FF2B5EF4-FFF2-40B4-BE49-F238E27FC236}">
                <a16:creationId xmlns:a16="http://schemas.microsoft.com/office/drawing/2014/main" id="{E6B457C8-2A90-B7F6-1841-6741DB3B96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9013" y="0"/>
            <a:ext cx="1598612" cy="1598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33" name="Rectangle 9">
            <a:extLst>
              <a:ext uri="{FF2B5EF4-FFF2-40B4-BE49-F238E27FC236}">
                <a16:creationId xmlns:a16="http://schemas.microsoft.com/office/drawing/2014/main" id="{95CD3571-2CFA-9046-31D7-3A3C7045ECAA}"/>
              </a:ext>
            </a:extLst>
          </p:cNvPr>
          <p:cNvSpPr>
            <a:spLocks noChangeArrowheads="1"/>
          </p:cNvSpPr>
          <p:nvPr/>
        </p:nvSpPr>
        <p:spPr bwMode="auto">
          <a:xfrm>
            <a:off x="5732463" y="174625"/>
            <a:ext cx="599598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pPr>
            <a:r>
              <a:rPr lang="hu-HU" altLang="hu-HU" sz="3600">
                <a:solidFill>
                  <a:srgbClr val="FFFFFF"/>
                </a:solidFill>
                <a:latin typeface="Century Gothic" panose="020B0502020202020204" pitchFamily="34" charset="0"/>
                <a:cs typeface="DejaVu Sans" charset="0"/>
              </a:rPr>
              <a:t>Kódszerkesztőm a Visual Studio code</a:t>
            </a:r>
          </a:p>
        </p:txBody>
      </p:sp>
    </p:spTree>
  </p:cSld>
  <p:clrMapOvr>
    <a:masterClrMapping/>
  </p:clrMapOvr>
  <p:transition spd="slow"/>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B64B282E-6832-0CEC-56D2-382013C28B55}"/>
              </a:ext>
            </a:extLst>
          </p:cNvPr>
          <p:cNvSpPr>
            <a:spLocks noGrp="1" noChangeArrowheads="1"/>
          </p:cNvSpPr>
          <p:nvPr>
            <p:ph type="title" idx="4294967295"/>
          </p:nvPr>
        </p:nvSpPr>
        <p:spPr>
          <a:xfrm>
            <a:off x="98425" y="5249863"/>
            <a:ext cx="5786438" cy="1506537"/>
          </a:xfrm>
          <a:ln/>
        </p:spPr>
        <p:txBody>
          <a:bodyPr lIns="91440" tIns="45720" rIns="91440" bIns="45720"/>
          <a:lstStyle/>
          <a:p>
            <a:pPr algn="l">
              <a:lnSpc>
                <a:spcPct val="100000"/>
              </a:lnSpc>
              <a:tabLst>
                <a:tab pos="0" algn="l"/>
                <a:tab pos="914400" algn="l"/>
                <a:tab pos="1828800" algn="l"/>
                <a:tab pos="2743200" algn="l"/>
                <a:tab pos="3657600" algn="l"/>
                <a:tab pos="4572000" algn="l"/>
                <a:tab pos="5486400" algn="l"/>
              </a:tabLst>
            </a:pPr>
            <a:r>
              <a:rPr lang="hu-HU" altLang="hu-HU" sz="3600">
                <a:latin typeface="Century Gothic" panose="020B0502020202020204" pitchFamily="34" charset="0"/>
              </a:rPr>
              <a:t>Szerverüzemeltetés, tesztelés</a:t>
            </a:r>
          </a:p>
        </p:txBody>
      </p:sp>
      <p:pic>
        <p:nvPicPr>
          <p:cNvPr id="27650" name="Picture 2">
            <a:extLst>
              <a:ext uri="{FF2B5EF4-FFF2-40B4-BE49-F238E27FC236}">
                <a16:creationId xmlns:a16="http://schemas.microsoft.com/office/drawing/2014/main" id="{33FF18DC-239A-6B1A-A27B-A180E33F9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500" b="25357"/>
          <a:stretch>
            <a:fillRect/>
          </a:stretch>
        </p:blipFill>
        <p:spPr bwMode="auto">
          <a:xfrm>
            <a:off x="5156200" y="2374900"/>
            <a:ext cx="5332413" cy="1533525"/>
          </a:xfrm>
          <a:prstGeom prst="rect">
            <a:avLst/>
          </a:prstGeom>
          <a:noFill/>
          <a:ln>
            <a:noFill/>
          </a:ln>
          <a:effectLst/>
          <a:extLst>
            <a:ext uri="{909E8E84-426E-40DD-AFC4-6F175D3DCCD1}">
              <a14:hiddenFill xmlns:a14="http://schemas.microsoft.com/office/drawing/2010/main">
                <a:blipFill dpi="0" rotWithShape="0">
                  <a:blip/>
                  <a:srcRect t="23500" b="2535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1" name="Picture 3">
            <a:extLst>
              <a:ext uri="{FF2B5EF4-FFF2-40B4-BE49-F238E27FC236}">
                <a16:creationId xmlns:a16="http://schemas.microsoft.com/office/drawing/2014/main" id="{4BEE6157-2DC2-FF5D-AA33-275AB7170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3" y="496888"/>
            <a:ext cx="5700712" cy="1668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2" name="Rectangle 4">
            <a:extLst>
              <a:ext uri="{FF2B5EF4-FFF2-40B4-BE49-F238E27FC236}">
                <a16:creationId xmlns:a16="http://schemas.microsoft.com/office/drawing/2014/main" id="{3BA5A221-34C0-1700-EAD0-DFB9E6A40226}"/>
              </a:ext>
            </a:extLst>
          </p:cNvPr>
          <p:cNvSpPr>
            <a:spLocks noChangeArrowheads="1"/>
          </p:cNvSpPr>
          <p:nvPr/>
        </p:nvSpPr>
        <p:spPr bwMode="auto">
          <a:xfrm>
            <a:off x="5975350" y="276225"/>
            <a:ext cx="5543550" cy="201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pPr>
            <a:r>
              <a:rPr lang="hu-HU" altLang="hu-HU">
                <a:solidFill>
                  <a:srgbClr val="FFFFFF"/>
                </a:solidFill>
                <a:cs typeface="DejaVu Sans" charset="0"/>
              </a:rPr>
              <a:t>A Django szervert, ha belerakjuk egy docker konténerbe, akkor könnyű szerrel el tudjuk érni egy DynDNS szolgáltatás segítségével bármilyen külső hálózatról. Én a Dynu szolgáltatót preferáltam.</a:t>
            </a:r>
          </a:p>
          <a:p>
            <a:pPr>
              <a:lnSpc>
                <a:spcPct val="100000"/>
              </a:lnSpc>
            </a:pPr>
            <a:r>
              <a:rPr lang="hu-HU" altLang="hu-HU">
                <a:solidFill>
                  <a:srgbClr val="FFFFFF"/>
                </a:solidFill>
              </a:rPr>
              <a:t>A szervert így : </a:t>
            </a:r>
            <a:r>
              <a:rPr lang="hu-HU" altLang="hu-HU" u="sng">
                <a:solidFill>
                  <a:srgbClr val="460402"/>
                </a:solidFill>
                <a:hlinkClick r:id="rId5"/>
              </a:rPr>
              <a:t>http://azenhazam.mywire.org:8800/</a:t>
            </a:r>
            <a:r>
              <a:rPr lang="hu-HU" altLang="hu-HU">
                <a:solidFill>
                  <a:srgbClr val="FFFFFF"/>
                </a:solidFill>
              </a:rPr>
              <a:t> url címen tudjuk elérni és a backend rendszer tesztelése is lehetséges. </a:t>
            </a:r>
          </a:p>
        </p:txBody>
      </p:sp>
      <p:sp>
        <p:nvSpPr>
          <p:cNvPr id="27653" name="Rectangle 5">
            <a:extLst>
              <a:ext uri="{FF2B5EF4-FFF2-40B4-BE49-F238E27FC236}">
                <a16:creationId xmlns:a16="http://schemas.microsoft.com/office/drawing/2014/main" id="{FFE73765-B714-87B8-85E8-776D2F84DD59}"/>
              </a:ext>
            </a:extLst>
          </p:cNvPr>
          <p:cNvSpPr>
            <a:spLocks noChangeArrowheads="1"/>
          </p:cNvSpPr>
          <p:nvPr/>
        </p:nvSpPr>
        <p:spPr bwMode="auto">
          <a:xfrm>
            <a:off x="5886450" y="4735513"/>
            <a:ext cx="3300413" cy="201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pPr>
            <a:r>
              <a:rPr lang="hu-HU" altLang="hu-HU">
                <a:solidFill>
                  <a:srgbClr val="FFFFFF"/>
                </a:solidFill>
                <a:cs typeface="DejaVu Sans" charset="0"/>
              </a:rPr>
              <a:t>A tesztelés igen fontos folyamat, mely során az összeállított rendszert ellenőrizzük, hogy megbizonyosodjunk a megfelelő működésről, minőségről és teljesítményről.</a:t>
            </a:r>
          </a:p>
        </p:txBody>
      </p:sp>
      <p:pic>
        <p:nvPicPr>
          <p:cNvPr id="27654" name="Picture 6">
            <a:extLst>
              <a:ext uri="{FF2B5EF4-FFF2-40B4-BE49-F238E27FC236}">
                <a16:creationId xmlns:a16="http://schemas.microsoft.com/office/drawing/2014/main" id="{A257FA8D-05B9-6151-BF0A-A456F449D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125" y="4064000"/>
            <a:ext cx="3244850" cy="2346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5" name="AutoShape 7">
            <a:extLst>
              <a:ext uri="{FF2B5EF4-FFF2-40B4-BE49-F238E27FC236}">
                <a16:creationId xmlns:a16="http://schemas.microsoft.com/office/drawing/2014/main" id="{B729160C-AEC4-7DD4-6B5F-37742F167EAA}"/>
              </a:ext>
            </a:extLst>
          </p:cNvPr>
          <p:cNvSpPr>
            <a:spLocks noChangeArrowheads="1"/>
          </p:cNvSpPr>
          <p:nvPr/>
        </p:nvSpPr>
        <p:spPr bwMode="auto">
          <a:xfrm>
            <a:off x="10425113" y="3390900"/>
            <a:ext cx="1566862" cy="836083"/>
          </a:xfrm>
          <a:prstGeom prst="wedgeRoundRectCallout">
            <a:avLst>
              <a:gd name="adj1" fmla="val -54935"/>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Lst>
              <a:defRPr>
                <a:solidFill>
                  <a:srgbClr val="000000"/>
                </a:solidFill>
                <a:latin typeface="Arial" panose="020B0604020202020204" pitchFamily="34" charset="0"/>
                <a:ea typeface="Microsoft YaHei" panose="020B0503020204020204" pitchFamily="34" charset="-122"/>
              </a:defRPr>
            </a:lvl1pPr>
            <a:lvl2pPr>
              <a:tabLst>
                <a:tab pos="914400" algn="l"/>
              </a:tabLst>
              <a:defRPr>
                <a:solidFill>
                  <a:srgbClr val="000000"/>
                </a:solidFill>
                <a:latin typeface="Arial" panose="020B0604020202020204" pitchFamily="34" charset="0"/>
                <a:ea typeface="Microsoft YaHei" panose="020B0503020204020204" pitchFamily="34" charset="-122"/>
              </a:defRPr>
            </a:lvl2pPr>
            <a:lvl3pPr>
              <a:tabLst>
                <a:tab pos="914400" algn="l"/>
              </a:tabLst>
              <a:defRPr>
                <a:solidFill>
                  <a:srgbClr val="000000"/>
                </a:solidFill>
                <a:latin typeface="Arial" panose="020B0604020202020204" pitchFamily="34" charset="0"/>
                <a:ea typeface="Microsoft YaHei" panose="020B0503020204020204" pitchFamily="34" charset="-122"/>
              </a:defRPr>
            </a:lvl3pPr>
            <a:lvl4pPr>
              <a:tabLst>
                <a:tab pos="914400" algn="l"/>
              </a:tabLst>
              <a:defRPr>
                <a:solidFill>
                  <a:srgbClr val="000000"/>
                </a:solidFill>
                <a:latin typeface="Arial" panose="020B0604020202020204" pitchFamily="34" charset="0"/>
                <a:ea typeface="Microsoft YaHei" panose="020B0503020204020204" pitchFamily="34" charset="-122"/>
              </a:defRPr>
            </a:lvl4pPr>
            <a:lvl5pPr>
              <a:tabLst>
                <a:tab pos="914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9pPr>
          </a:lstStyle>
          <a:p>
            <a:pPr algn="ctr">
              <a:lnSpc>
                <a:spcPct val="100000"/>
              </a:lnSpc>
            </a:pPr>
            <a:r>
              <a:rPr lang="hu-HU" altLang="hu-HU">
                <a:cs typeface="DejaVu Sans" charset="0"/>
              </a:rPr>
              <a:t>Működni működik, de vajon jó -e?</a:t>
            </a:r>
          </a:p>
        </p:txBody>
      </p:sp>
      <p:sp>
        <p:nvSpPr>
          <p:cNvPr id="27656" name="Rectangle 8">
            <a:extLst>
              <a:ext uri="{FF2B5EF4-FFF2-40B4-BE49-F238E27FC236}">
                <a16:creationId xmlns:a16="http://schemas.microsoft.com/office/drawing/2014/main" id="{6063B749-6E81-8048-400B-2A53E7027153}"/>
              </a:ext>
            </a:extLst>
          </p:cNvPr>
          <p:cNvSpPr>
            <a:spLocks noChangeArrowheads="1"/>
          </p:cNvSpPr>
          <p:nvPr/>
        </p:nvSpPr>
        <p:spPr bwMode="auto">
          <a:xfrm>
            <a:off x="187325" y="2816225"/>
            <a:ext cx="4868863" cy="173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9pPr>
          </a:lstStyle>
          <a:p>
            <a:pPr>
              <a:lnSpc>
                <a:spcPct val="100000"/>
              </a:lnSpc>
            </a:pPr>
            <a:r>
              <a:rPr lang="hu-HU" altLang="hu-HU">
                <a:solidFill>
                  <a:srgbClr val="FFFFFF"/>
                </a:solidFill>
                <a:cs typeface="DejaVu Sans" charset="0"/>
              </a:rPr>
              <a:t>A HTML, CSS, JavaScript állományokat a Linuxweb webhoszting szolgáltatóra bíztam, hogy folyamatosan elérhető legyen a számunkra. Így a </a:t>
            </a:r>
            <a:r>
              <a:rPr lang="hu-HU" altLang="hu-HU" u="sng">
                <a:solidFill>
                  <a:srgbClr val="460402"/>
                </a:solidFill>
                <a:cs typeface="DejaVu Sans" charset="0"/>
                <a:hlinkClick r:id="rId7"/>
              </a:rPr>
              <a:t>http://fomix.hu/aladar/valto.html</a:t>
            </a:r>
            <a:r>
              <a:rPr lang="hu-HU" altLang="hu-HU">
                <a:solidFill>
                  <a:srgbClr val="FFFFFF"/>
                </a:solidFill>
                <a:cs typeface="DejaVu Sans" charset="0"/>
              </a:rPr>
              <a:t> url címen tudjuk elérni és a frontend rendszer tesztelése is lehetséges.</a:t>
            </a:r>
          </a:p>
        </p:txBody>
      </p:sp>
    </p:spTree>
  </p:cSld>
  <p:clrMapOvr>
    <a:masterClrMapping/>
  </p:clrMapOvr>
  <p:transition spd="slow" advTm="221184"/>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Office-téma">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192</TotalTime>
  <Words>357</Words>
  <Application>Microsoft Office PowerPoint</Application>
  <PresentationFormat>Szélesvásznú</PresentationFormat>
  <Paragraphs>36</Paragraphs>
  <Slides>7</Slides>
  <Notes>7</Notes>
  <HiddenSlides>0</HiddenSlides>
  <MMClips>0</MMClips>
  <ScaleCrop>false</ScaleCrop>
  <HeadingPairs>
    <vt:vector size="6" baseType="variant">
      <vt:variant>
        <vt:lpstr>Használt betűtípusok</vt:lpstr>
      </vt:variant>
      <vt:variant>
        <vt:i4>6</vt:i4>
      </vt:variant>
      <vt:variant>
        <vt:lpstr>Téma</vt:lpstr>
      </vt:variant>
      <vt:variant>
        <vt:i4>19</vt:i4>
      </vt:variant>
      <vt:variant>
        <vt:lpstr>Diacímek</vt:lpstr>
      </vt:variant>
      <vt:variant>
        <vt:i4>7</vt:i4>
      </vt:variant>
    </vt:vector>
  </HeadingPairs>
  <TitlesOfParts>
    <vt:vector size="32" baseType="lpstr">
      <vt:lpstr>Times New Roman</vt:lpstr>
      <vt:lpstr>Arial</vt:lpstr>
      <vt:lpstr>Microsoft YaHei</vt:lpstr>
      <vt:lpstr>Segoe UI</vt:lpstr>
      <vt:lpstr>Century Gothic</vt:lpstr>
      <vt:lpstr>DejaVu Sans</vt:lpstr>
      <vt:lpstr>Office-téma</vt:lpstr>
      <vt:lpstr>Office-téma</vt:lpstr>
      <vt:lpstr>Office-téma</vt:lpstr>
      <vt:lpstr>Office-téma</vt:lpstr>
      <vt:lpstr>Office-téma</vt:lpstr>
      <vt:lpstr>Office-téma</vt:lpstr>
      <vt:lpstr>Office-téma</vt:lpstr>
      <vt:lpstr>Office-téma</vt:lpstr>
      <vt:lpstr>Office-téma</vt:lpstr>
      <vt:lpstr>Office-téma</vt:lpstr>
      <vt:lpstr>Office-téma</vt:lpstr>
      <vt:lpstr>Office-téma</vt:lpstr>
      <vt:lpstr>Office-téma</vt:lpstr>
      <vt:lpstr>Office-téma</vt:lpstr>
      <vt:lpstr>Office-téma</vt:lpstr>
      <vt:lpstr>Office-téma</vt:lpstr>
      <vt:lpstr>Office-téma</vt:lpstr>
      <vt:lpstr>Office-téma</vt:lpstr>
      <vt:lpstr>Office-téma</vt:lpstr>
      <vt:lpstr>PowerPoint-bemutató</vt:lpstr>
      <vt:lpstr>PowerPoint-bemutató</vt:lpstr>
      <vt:lpstr>menürendszer</vt:lpstr>
      <vt:lpstr>Frontend </vt:lpstr>
      <vt:lpstr>PowerPoint-bemutató</vt:lpstr>
      <vt:lpstr>Üzemeltetés, fejlEsztői környezet</vt:lpstr>
      <vt:lpstr>Szerverüzemeltetés, tesztelés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Sándorné Tóth</dc:creator>
  <cp:lastModifiedBy>Sándorné Tóth</cp:lastModifiedBy>
  <cp:revision>17</cp:revision>
  <cp:lastPrinted>1601-01-01T00:00:00Z</cp:lastPrinted>
  <dcterms:created xsi:type="dcterms:W3CDTF">2025-03-19T12:14:26Z</dcterms:created>
  <dcterms:modified xsi:type="dcterms:W3CDTF">2025-04-01T07:27:09Z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15.0000</vt:lpwstr>
  </property>
  <property fmtid="{D5CDD505-2E9C-101B-9397-08002B2CF9AE}" pid="3" name="MMClips">
    <vt:r8>1</vt:r8>
  </property>
  <property fmtid="{D5CDD505-2E9C-101B-9397-08002B2CF9AE}" pid="4" name="PresentationFormat">
    <vt:lpwstr>Szélesvásznú</vt:lpwstr>
  </property>
  <property fmtid="{D5CDD505-2E9C-101B-9397-08002B2CF9AE}" pid="5" name="Slides">
    <vt:r8>7</vt:r8>
  </property>
</Properties>
</file>